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63" r:id="rId2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A68BA-64F7-43A5-BE38-C6D6173CA687}" v="8" dt="2024-12-17T01:40:42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handoutMasters/handoutMaster1.xml" Type="http://schemas.openxmlformats.org/officeDocument/2006/relationships/handout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Relationship Id="rId8" Target="changesInfos/changesInfo1.xml" Type="http://schemas.microsoft.com/office/2016/11/relationships/changesInfo"/><Relationship Id="rId9" Target="revisionInfo.xml" Type="http://schemas.microsoft.com/office/2015/10/relationships/revision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セットアップ用 三企" userId="549a2c7b6684696e" providerId="LiveId" clId="{B30A68BA-64F7-43A5-BE38-C6D6173CA687}"/>
    <pc:docChg chg="undo custSel addSld delSld modSld">
      <pc:chgData name="セットアップ用 三企" userId="549a2c7b6684696e" providerId="LiveId" clId="{B30A68BA-64F7-43A5-BE38-C6D6173CA687}" dt="2024-12-17T06:41:23.960" v="2129" actId="20577"/>
      <pc:docMkLst>
        <pc:docMk/>
      </pc:docMkLst>
      <pc:sldChg chg="modSp add del mod">
        <pc:chgData name="セットアップ用 三企" userId="549a2c7b6684696e" providerId="LiveId" clId="{B30A68BA-64F7-43A5-BE38-C6D6173CA687}" dt="2024-12-17T01:26:24.422" v="78"/>
        <pc:sldMkLst>
          <pc:docMk/>
          <pc:sldMk cId="0" sldId="256"/>
        </pc:sldMkLst>
        <pc:spChg chg="mod">
          <ac:chgData name="セットアップ用 三企" userId="549a2c7b6684696e" providerId="LiveId" clId="{B30A68BA-64F7-43A5-BE38-C6D6173CA687}" dt="2024-12-17T01:26:19.101" v="72" actId="1076"/>
          <ac:spMkLst>
            <pc:docMk/>
            <pc:sldMk cId="0" sldId="256"/>
            <ac:spMk id="2" creationId="{00000000-0000-0000-0000-000000000000}"/>
          </ac:spMkLst>
        </pc:spChg>
        <pc:grpChg chg="mod">
          <ac:chgData name="セットアップ用 三企" userId="549a2c7b6684696e" providerId="LiveId" clId="{B30A68BA-64F7-43A5-BE38-C6D6173CA687}" dt="2024-12-17T01:26:23.934" v="77" actId="14100"/>
          <ac:grpSpMkLst>
            <pc:docMk/>
            <pc:sldMk cId="0" sldId="256"/>
            <ac:grpSpMk id="3" creationId="{00000000-0000-0000-0000-000000000000}"/>
          </ac:grpSpMkLst>
        </pc:grpChg>
      </pc:sldChg>
      <pc:sldChg chg="addSp modSp mod">
        <pc:chgData name="セットアップ用 三企" userId="549a2c7b6684696e" providerId="LiveId" clId="{B30A68BA-64F7-43A5-BE38-C6D6173CA687}" dt="2024-12-17T06:41:23.960" v="2129" actId="20577"/>
        <pc:sldMkLst>
          <pc:docMk/>
          <pc:sldMk cId="113854184" sldId="263"/>
        </pc:sldMkLst>
        <pc:spChg chg="mod">
          <ac:chgData name="セットアップ用 三企" userId="549a2c7b6684696e" providerId="LiveId" clId="{B30A68BA-64F7-43A5-BE38-C6D6173CA687}" dt="2024-12-17T02:53:42.851" v="1407" actId="255"/>
          <ac:spMkLst>
            <pc:docMk/>
            <pc:sldMk cId="113854184" sldId="263"/>
            <ac:spMk id="3" creationId="{00000000-0000-0000-0000-000000000000}"/>
          </ac:spMkLst>
        </pc:spChg>
        <pc:spChg chg="mod">
          <ac:chgData name="セットアップ用 三企" userId="549a2c7b6684696e" providerId="LiveId" clId="{B30A68BA-64F7-43A5-BE38-C6D6173CA687}" dt="2024-12-17T02:59:31.390" v="2026" actId="20577"/>
          <ac:spMkLst>
            <pc:docMk/>
            <pc:sldMk cId="113854184" sldId="263"/>
            <ac:spMk id="7" creationId="{00000000-0000-0000-0000-000000000000}"/>
          </ac:spMkLst>
        </pc:spChg>
        <pc:spChg chg="mod">
          <ac:chgData name="セットアップ用 三企" userId="549a2c7b6684696e" providerId="LiveId" clId="{B30A68BA-64F7-43A5-BE38-C6D6173CA687}" dt="2024-12-17T06:41:23.960" v="2129" actId="20577"/>
          <ac:spMkLst>
            <pc:docMk/>
            <pc:sldMk cId="113854184" sldId="263"/>
            <ac:spMk id="9" creationId="{00000000-0000-0000-0000-000000000000}"/>
          </ac:spMkLst>
        </pc:spChg>
        <pc:spChg chg="mod">
          <ac:chgData name="セットアップ用 三企" userId="549a2c7b6684696e" providerId="LiveId" clId="{B30A68BA-64F7-43A5-BE38-C6D6173CA687}" dt="2024-12-13T05:00:02.977" v="19" actId="20577"/>
          <ac:spMkLst>
            <pc:docMk/>
            <pc:sldMk cId="113854184" sldId="263"/>
            <ac:spMk id="10" creationId="{00000000-0000-0000-0000-000000000000}"/>
          </ac:spMkLst>
        </pc:spChg>
        <pc:spChg chg="add mod ord">
          <ac:chgData name="セットアップ用 三企" userId="549a2c7b6684696e" providerId="LiveId" clId="{B30A68BA-64F7-43A5-BE38-C6D6173CA687}" dt="2024-12-17T02:59:20.296" v="2016" actId="113"/>
          <ac:spMkLst>
            <pc:docMk/>
            <pc:sldMk cId="113854184" sldId="263"/>
            <ac:spMk id="12" creationId="{F991399D-DC6C-FAF6-BFA2-65FD0CEEBD65}"/>
          </ac:spMkLst>
        </pc:spChg>
        <pc:spChg chg="add mod">
          <ac:chgData name="セットアップ用 三企" userId="549a2c7b6684696e" providerId="LiveId" clId="{B30A68BA-64F7-43A5-BE38-C6D6173CA687}" dt="2024-12-17T01:42:48.915" v="196" actId="208"/>
          <ac:spMkLst>
            <pc:docMk/>
            <pc:sldMk cId="113854184" sldId="263"/>
            <ac:spMk id="17" creationId="{D9CA77E0-E7DE-6117-EADE-FEF83F89503E}"/>
          </ac:spMkLst>
        </pc:spChg>
        <pc:picChg chg="add mod">
          <ac:chgData name="セットアップ用 三企" userId="549a2c7b6684696e" providerId="LiveId" clId="{B30A68BA-64F7-43A5-BE38-C6D6173CA687}" dt="2024-12-17T01:27:13.309" v="83" actId="14100"/>
          <ac:picMkLst>
            <pc:docMk/>
            <pc:sldMk cId="113854184" sldId="263"/>
            <ac:picMk id="6" creationId="{89B3AE08-C233-C512-6772-E25E0CB57A09}"/>
          </ac:picMkLst>
        </pc:picChg>
        <pc:picChg chg="add mod">
          <ac:chgData name="セットアップ用 三企" userId="549a2c7b6684696e" providerId="LiveId" clId="{B30A68BA-64F7-43A5-BE38-C6D6173CA687}" dt="2024-12-17T01:41:53.026" v="187" actId="1076"/>
          <ac:picMkLst>
            <pc:docMk/>
            <pc:sldMk cId="113854184" sldId="263"/>
            <ac:picMk id="11" creationId="{1BCBA0B4-9302-1D96-C616-636CFBE0565A}"/>
          </ac:picMkLst>
        </pc:picChg>
        <pc:picChg chg="add mod">
          <ac:chgData name="セットアップ用 三企" userId="549a2c7b6684696e" providerId="LiveId" clId="{B30A68BA-64F7-43A5-BE38-C6D6173CA687}" dt="2024-12-17T01:41:45.071" v="185" actId="14100"/>
          <ac:picMkLst>
            <pc:docMk/>
            <pc:sldMk cId="113854184" sldId="263"/>
            <ac:picMk id="14" creationId="{37C1EFF5-A14E-A694-76D3-26DEDBCC3E7D}"/>
          </ac:picMkLst>
        </pc:picChg>
        <pc:picChg chg="add mod modCrop">
          <ac:chgData name="セットアップ用 三企" userId="549a2c7b6684696e" providerId="LiveId" clId="{B30A68BA-64F7-43A5-BE38-C6D6173CA687}" dt="2024-12-17T01:41:47.712" v="186" actId="1076"/>
          <ac:picMkLst>
            <pc:docMk/>
            <pc:sldMk cId="113854184" sldId="263"/>
            <ac:picMk id="16" creationId="{46AF69BB-328B-1B14-FDBF-0B00AA9FCCCD}"/>
          </ac:picMkLst>
        </pc:pic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869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313FC8A1-8FA1-4986-B9A0-5FD0374D3D1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A88A405-1781-4828-AD83-BF104B4F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803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5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12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72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5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74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3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89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54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99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64619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1146-F629-438D-89FE-7285B20173CE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BF47F-BE77-4925-81EF-E4BD33ABE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27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jpeg" Type="http://schemas.openxmlformats.org/officeDocument/2006/relationships/image"/><Relationship Id="rId5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125" y="591085"/>
            <a:ext cx="4772392" cy="728824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l"/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　　　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株式会社三企</a:t>
            </a:r>
            <a:endParaRPr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14547" y="3866605"/>
            <a:ext cx="4772392" cy="2856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応募者への</a:t>
            </a:r>
            <a:r>
              <a:rPr kumimoji="1" lang="ja-JP" altLang="en-US" sz="1600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メッセージ</a:t>
            </a:r>
            <a:endParaRPr kumimoji="1" lang="en-US" altLang="ja-JP" sz="16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一緒に世の中を支える仲間を募集しています！</a:t>
            </a:r>
            <a:endParaRPr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決してスポットライトを浴びるような業界、職種ではありませんが、居なくてはならない存在です。</a:t>
            </a:r>
            <a:endParaRPr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また、近年では若手も新卒入社して活躍しています。これからを担う世代として、共に会社、社会を創っていける方、お待ちしております！！</a:t>
            </a:r>
            <a:endParaRPr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6125" y="3866605"/>
            <a:ext cx="4772392" cy="2856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600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</a:t>
            </a:r>
            <a:r>
              <a:rPr kumimoji="1" lang="ja-JP" altLang="en-US" sz="1600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紹介</a:t>
            </a:r>
            <a:endParaRPr kumimoji="1" lang="en-US" altLang="ja-JP" sz="16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kumimoji="1" lang="en-US" altLang="ja-JP" sz="16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en-US" altLang="ja-JP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1962</a:t>
            </a:r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年創業の荒川区町屋にある空調設備会社です。</a:t>
            </a:r>
            <a:endParaRPr kumimoji="1"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空調設備の施工・管理を行っており、主に、一般の企業様、学校の空調の取り換え、取付をしております。施工は協力業者様に委託することが多く、弊社では主に管理を行っています。</a:t>
            </a:r>
            <a:endParaRPr kumimoji="1"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空調は現代の生活において必要不可欠であり、世の中の皆様の生活を支える仕事をしております。</a:t>
            </a:r>
            <a:endParaRPr kumimoji="1"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kumimoji="1"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kumimoji="1" lang="en-US" altLang="ja-JP" sz="16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5014547" y="600869"/>
            <a:ext cx="4760527" cy="732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求人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13110-451049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6125" y="1378720"/>
            <a:ext cx="4772392" cy="2427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14547" y="1378719"/>
            <a:ext cx="4772392" cy="24275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3509" y="130628"/>
            <a:ext cx="924850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「高校生のためのＷＥＢ企業説明会」メッセージＰＲシート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9B3AE08-C233-C512-6772-E25E0CB57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" y="1390040"/>
            <a:ext cx="4772392" cy="241621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BCBA0B4-9302-1D96-C616-636CFBE056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0" y="1407295"/>
            <a:ext cx="1772095" cy="212712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7C1EFF5-A14E-A694-76D3-26DEDBCC3E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546" y="1378719"/>
            <a:ext cx="1455905" cy="143614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6AF69BB-328B-1B14-FDBF-0B00AA9FCC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94"/>
          <a:stretch/>
        </p:blipFill>
        <p:spPr>
          <a:xfrm>
            <a:off x="6470451" y="1378719"/>
            <a:ext cx="1436346" cy="1436148"/>
          </a:xfrm>
          <a:prstGeom prst="rect">
            <a:avLst/>
          </a:prstGeom>
        </p:spPr>
      </p:pic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D9CA77E0-E7DE-6117-EADE-FEF83F89503E}"/>
              </a:ext>
            </a:extLst>
          </p:cNvPr>
          <p:cNvSpPr/>
          <p:nvPr/>
        </p:nvSpPr>
        <p:spPr>
          <a:xfrm>
            <a:off x="5100320" y="2956560"/>
            <a:ext cx="2860500" cy="70628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91399D-DC6C-FAF6-BFA2-65FD0CEEBD65}"/>
              </a:ext>
            </a:extLst>
          </p:cNvPr>
          <p:cNvSpPr txBox="1"/>
          <p:nvPr/>
        </p:nvSpPr>
        <p:spPr>
          <a:xfrm>
            <a:off x="5095651" y="2936018"/>
            <a:ext cx="2500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Instagram</a:t>
            </a:r>
            <a:r>
              <a:rPr kumimoji="1" lang="ja-JP" altLang="en-US" sz="1600" b="1" dirty="0"/>
              <a:t>始めました！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現場・社内の様子を発信しています！</a:t>
            </a:r>
          </a:p>
        </p:txBody>
      </p:sp>
    </p:spTree>
    <p:extLst>
      <p:ext uri="{BB962C8B-B14F-4D97-AF65-F5344CB8AC3E}">
        <p14:creationId xmlns:p14="http://schemas.microsoft.com/office/powerpoint/2010/main" val="11385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196</Words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