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57" autoAdjust="0"/>
  </p:normalViewPr>
  <p:slideViewPr>
    <p:cSldViewPr snapToGrid="0">
      <p:cViewPr>
        <p:scale>
          <a:sx n="75" d="100"/>
          <a:sy n="75" d="100"/>
        </p:scale>
        <p:origin x="1080" y="54"/>
      </p:cViewPr>
      <p:guideLst>
        <p:guide orient="horz" pos="2160"/>
        <p:guide pos="312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0645" tIns="45323" rIns="90645" bIns="4532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0645" tIns="45323" rIns="90645" bIns="45323" rtlCol="0"/>
          <a:lstStyle>
            <a:lvl1pPr algn="r">
              <a:defRPr sz="1200"/>
            </a:lvl1pPr>
          </a:lstStyle>
          <a:p>
            <a:fld id="{313FC8A1-8FA1-4986-B9A0-5FD0374D3D13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0645" tIns="45323" rIns="90645" bIns="4532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0645" tIns="45323" rIns="90645" bIns="45323" rtlCol="0" anchor="b"/>
          <a:lstStyle>
            <a:lvl1pPr algn="r">
              <a:defRPr sz="1200"/>
            </a:lvl1pPr>
          </a:lstStyle>
          <a:p>
            <a:fld id="{8A88A405-1781-4828-AD83-BF104B4F5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803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FFC88-0444-4F75-83C6-77CA036B1AE0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D6983-D896-4191-AA74-6C7FAB03E0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96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D6983-D896-4191-AA74-6C7FAB03E0C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63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146-F629-438D-89FE-7285B20173CE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F47F-BE77-4925-81EF-E4BD33ABE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55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146-F629-438D-89FE-7285B20173CE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F47F-BE77-4925-81EF-E4BD33ABE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12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146-F629-438D-89FE-7285B20173CE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F47F-BE77-4925-81EF-E4BD33ABE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72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146-F629-438D-89FE-7285B20173CE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F47F-BE77-4925-81EF-E4BD33ABE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75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146-F629-438D-89FE-7285B20173CE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F47F-BE77-4925-81EF-E4BD33ABE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74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146-F629-438D-89FE-7285B20173CE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F47F-BE77-4925-81EF-E4BD33ABE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83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146-F629-438D-89FE-7285B20173CE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F47F-BE77-4925-81EF-E4BD33ABE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89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146-F629-438D-89FE-7285B20173CE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F47F-BE77-4925-81EF-E4BD33ABE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54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146-F629-438D-89FE-7285B20173CE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F47F-BE77-4925-81EF-E4BD33ABE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6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146-F629-438D-89FE-7285B20173CE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F47F-BE77-4925-81EF-E4BD33ABE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99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146-F629-438D-89FE-7285B20173CE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F47F-BE77-4925-81EF-E4BD33ABE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64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D1146-F629-438D-89FE-7285B20173CE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BF47F-BE77-4925-81EF-E4BD33ABE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27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6125" y="591084"/>
            <a:ext cx="4733738" cy="72728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会社名　    公益財団法人東京タクシーセンター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937760" y="3866605"/>
            <a:ext cx="4760527" cy="2856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dirty="0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応募者へのメッセージ</a:t>
            </a:r>
            <a:endParaRPr kumimoji="1" lang="en-US" altLang="ja-JP" sz="1600" dirty="0">
              <a:solidFill>
                <a:schemeClr val="accent5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kumimoji="1" lang="ja-JP" altLang="en-US" sz="1800" dirty="0">
                <a:solidFill>
                  <a:srgbClr val="FF0000"/>
                </a:solidFill>
              </a:rPr>
              <a:t>「熱意」「主体性」</a:t>
            </a:r>
            <a:r>
              <a:rPr kumimoji="1" lang="ja-JP" altLang="en-US" sz="1800" dirty="0">
                <a:solidFill>
                  <a:schemeClr val="tx1"/>
                </a:solidFill>
              </a:rPr>
              <a:t>をもった若い人材を求めています。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kumimoji="1" lang="ja-JP" altLang="en-US" sz="1800" dirty="0">
                <a:solidFill>
                  <a:schemeClr val="tx1"/>
                </a:solidFill>
              </a:rPr>
              <a:t>福利厚生や研修も充実しており、チームで業務にあたり優しい先輩がサポートします。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kumimoji="1" lang="ja-JP" altLang="en-US" sz="1800" dirty="0">
                <a:solidFill>
                  <a:schemeClr val="tx1"/>
                </a:solidFill>
              </a:rPr>
              <a:t>メリハリのある勤務時間、有給休暇も取得しやすく、いろいろなことにチャレンジできます。</a:t>
            </a:r>
          </a:p>
          <a:p>
            <a:pPr>
              <a:lnSpc>
                <a:spcPts val="2000"/>
              </a:lnSpc>
            </a:pPr>
            <a:r>
              <a:rPr kumimoji="1" lang="ja-JP" altLang="en-US" sz="1800" dirty="0">
                <a:solidFill>
                  <a:schemeClr val="tx1"/>
                </a:solidFill>
              </a:rPr>
              <a:t>是非、職場見学のご連絡お待ちしております</a:t>
            </a:r>
            <a:r>
              <a:rPr kumimoji="1"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</a:p>
          <a:p>
            <a:pPr>
              <a:spcBef>
                <a:spcPts val="600"/>
              </a:spcBef>
            </a:pP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ja-JP" altLang="en-US" sz="2000" dirty="0">
              <a:solidFill>
                <a:schemeClr val="accent5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39209" y="3873122"/>
            <a:ext cx="4772392" cy="28569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600" dirty="0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企業紹介</a:t>
            </a:r>
            <a:endParaRPr kumimoji="1" lang="en-US" altLang="ja-JP" sz="1600" dirty="0">
              <a:solidFill>
                <a:schemeClr val="accent5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ja-JP" altLang="en-US" sz="1800" dirty="0">
                <a:solidFill>
                  <a:schemeClr val="tx1"/>
                </a:solidFill>
              </a:rPr>
              <a:t>東京タクシーセンターは、東京</a:t>
            </a:r>
            <a:r>
              <a:rPr kumimoji="1" lang="en-US" altLang="ja-JP" sz="1800" dirty="0">
                <a:solidFill>
                  <a:schemeClr val="tx1"/>
                </a:solidFill>
              </a:rPr>
              <a:t>23</a:t>
            </a:r>
            <a:r>
              <a:rPr kumimoji="1" lang="ja-JP" altLang="en-US" sz="1800" dirty="0">
                <a:solidFill>
                  <a:schemeClr val="tx1"/>
                </a:solidFill>
              </a:rPr>
              <a:t>区と武蔵野市・三鷹市のタクシー運転者の研修・登録や街頭指導などを行っている公益財団法人です。</a:t>
            </a:r>
          </a:p>
          <a:p>
            <a:pPr algn="l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ja-JP" altLang="en-US" sz="1800" dirty="0">
                <a:solidFill>
                  <a:schemeClr val="tx1"/>
                </a:solidFill>
              </a:rPr>
              <a:t>外国語による運転者研修やタクシー乗り場標識のピクトグラム化、観光案内を組み込んだ多言語によるデジタルサイネージ方式型標識の設置など、訪日外国人をはじめすべての方が利用しやすいタクシーの環境整備を進めています。</a:t>
            </a:r>
            <a:endParaRPr kumimoji="1" lang="en-US" altLang="ja-JP" sz="1800" dirty="0">
              <a:solidFill>
                <a:schemeClr val="tx1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4964865" y="587061"/>
            <a:ext cx="4760527" cy="7328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求人番号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13130-1452349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06125" y="1378720"/>
            <a:ext cx="4772392" cy="24275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953000" y="1386391"/>
            <a:ext cx="4772392" cy="24275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13509" y="130628"/>
            <a:ext cx="92485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「高校生のためのＷＥＢ企業説明会」メッセージＰＲシート</a:t>
            </a:r>
          </a:p>
        </p:txBody>
      </p:sp>
      <p:pic>
        <p:nvPicPr>
          <p:cNvPr id="11" name="図 10" descr="ロゴ&#10;&#10;低い精度で自動的に生成された説明">
            <a:extLst>
              <a:ext uri="{FF2B5EF4-FFF2-40B4-BE49-F238E27FC236}">
                <a16:creationId xmlns:a16="http://schemas.microsoft.com/office/drawing/2014/main" id="{7ECC52F9-1C29-4990-2675-CFED56682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742" y="1968399"/>
            <a:ext cx="1075670" cy="107567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BF1FED6-6A88-649C-A18A-F595373E933B}"/>
              </a:ext>
            </a:extLst>
          </p:cNvPr>
          <p:cNvSpPr/>
          <p:nvPr/>
        </p:nvSpPr>
        <p:spPr>
          <a:xfrm>
            <a:off x="8441448" y="3044069"/>
            <a:ext cx="1256839" cy="460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/>
              <a:t>（求人のご案内）</a:t>
            </a:r>
            <a:endParaRPr kumimoji="1" lang="en-US" altLang="ja-JP" sz="105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32CF8CF-5571-08B1-DC0B-DFF1F92A7FA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441" y="781336"/>
            <a:ext cx="414143" cy="41414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2A616EB-50BF-95B7-1191-B981D64E0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3213" y="1478440"/>
            <a:ext cx="1888236" cy="126644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A1EBC70-F1C5-9A63-A908-18A400708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8935" y="2387383"/>
            <a:ext cx="2090928" cy="140055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D5665F3-074D-4AFB-CD82-F3036A004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723" y="1445583"/>
            <a:ext cx="1421892" cy="2360676"/>
          </a:xfrm>
          <a:prstGeom prst="rect">
            <a:avLst/>
          </a:prstGeom>
        </p:spPr>
      </p:pic>
      <p:pic>
        <p:nvPicPr>
          <p:cNvPr id="14" name="図 13" descr="飛行機の前に立つ男性たち&#10;&#10;中程度の精度で自動的に生成された説明">
            <a:extLst>
              <a:ext uri="{FF2B5EF4-FFF2-40B4-BE49-F238E27FC236}">
                <a16:creationId xmlns:a16="http://schemas.microsoft.com/office/drawing/2014/main" id="{FE16EEC5-3AA8-8971-378E-B7EABF8452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16" y="1475875"/>
            <a:ext cx="3419856" cy="22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4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</TotalTime>
  <Words>171</Words>
  <Application>Microsoft Office PowerPoint</Application>
  <PresentationFormat>A4 210 x 297 mm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>厚生労働省職業安定局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中村悠一</dc:creator>
  <cp:lastModifiedBy>Tamada Takahiro</cp:lastModifiedBy>
  <cp:revision>67</cp:revision>
  <cp:lastPrinted>2024-09-05T06:30:27Z</cp:lastPrinted>
  <dcterms:created xsi:type="dcterms:W3CDTF">2023-11-08T06:46:34Z</dcterms:created>
  <dcterms:modified xsi:type="dcterms:W3CDTF">2024-09-06T06:54:20Z</dcterms:modified>
</cp:coreProperties>
</file>