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"/>
  </p:handoutMasterIdLst>
  <p:sldIdLst>
    <p:sldId id="263" r:id="rId2"/>
  </p:sldIdLst>
  <p:sldSz cx="9906000" cy="6858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2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869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41" y="1"/>
            <a:ext cx="2949099" cy="49869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313FC8A1-8FA1-4986-B9A0-5FD0374D3D13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41" y="9440648"/>
            <a:ext cx="2949099" cy="49869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8A88A405-1781-4828-AD83-BF104B4F5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803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55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12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72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75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74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83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89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5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6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99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1146-F629-438D-89FE-7285B20173CE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64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D1146-F629-438D-89FE-7285B20173CE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BF47F-BE77-4925-81EF-E4BD33ABE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27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3DC2FD8-7130-800B-03B5-37B7E0E87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46" y="2900362"/>
            <a:ext cx="1390650" cy="10572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6125" y="591085"/>
            <a:ext cx="4772392" cy="728824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会社名　　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日本ビソー株式会社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014547" y="3866605"/>
            <a:ext cx="4785328" cy="2856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応募者へのメッセージ</a:t>
            </a:r>
            <a:endParaRPr kumimoji="1" lang="en-US" altLang="ja-JP" sz="1600" dirty="0">
              <a:solidFill>
                <a:schemeClr val="accent5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600" dirty="0">
              <a:solidFill>
                <a:schemeClr val="accent5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お客様からの信頼とそれに応える高い技術力により、業績は堅調です。売上高は</a:t>
            </a:r>
            <a:r>
              <a:rPr lang="en-US" altLang="ja-JP" sz="1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1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年連続で過去最高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を更新しています。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しっかりとした研修体制や通信教育など、皆さんが活躍できるサポートも充実しています。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年間休日</a:t>
            </a:r>
            <a:r>
              <a:rPr lang="en-US" altLang="ja-JP" sz="1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120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日以上。長期休暇も</a:t>
            </a:r>
            <a:r>
              <a:rPr lang="ja-JP" altLang="en-US" sz="1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1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回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あり！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帰省や旅行など、充実したプライベートが過ごせます！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連</a:t>
            </a:r>
            <a:endParaRPr kumimoji="1" lang="ja-JP" altLang="en-US" sz="2000" dirty="0">
              <a:solidFill>
                <a:schemeClr val="accent5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6125" y="3866605"/>
            <a:ext cx="4772392" cy="28569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600" dirty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企業紹介</a:t>
            </a:r>
            <a:endParaRPr kumimoji="1" lang="en-US" altLang="ja-JP" sz="1600" dirty="0">
              <a:solidFill>
                <a:schemeClr val="accent5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kumimoji="1" lang="en-US" altLang="ja-JP" sz="1600" dirty="0">
              <a:solidFill>
                <a:schemeClr val="accent5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当社が提供するゴンドラは、増え続ける高層ビル・マンションの、高所外壁メンテナンスに欠かせない製品です。</a:t>
            </a:r>
          </a:p>
          <a:p>
            <a:pPr algn="l"/>
            <a:r>
              <a:rPr kumimoji="1"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</a:t>
            </a:r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年を超える実績は、お客様から信頼に応えてきた証です。今後もさらに成長していきます！</a:t>
            </a:r>
          </a:p>
          <a:p>
            <a:pPr algn="l"/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全国に</a:t>
            </a:r>
            <a:r>
              <a:rPr kumimoji="1"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22</a:t>
            </a:r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ヶ所の拠点があり、北海道から熊本までの主要都市をカバーしています。</a:t>
            </a:r>
          </a:p>
          <a:p>
            <a:pPr algn="l"/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業界最大手の会社として、手厚い福利厚生やサポート体制が整っています。</a:t>
            </a:r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5014547" y="600869"/>
            <a:ext cx="4760527" cy="1149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求人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番号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13040-1606449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（機械ﾒﾝﾃﾅﾝｽ）　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13040-1607749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（製造技能職）</a:t>
            </a:r>
            <a:endParaRPr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13040-1604249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（機材管理職）　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13040-1603149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（機械設置技術者）</a:t>
            </a:r>
            <a:endParaRPr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3509" y="130628"/>
            <a:ext cx="92485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「高校生のためのＷＥＢ企業説明会」メッセージＰＲシート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E837B16-CE78-9E61-4FE3-A3AAC57CA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399" y="1826405"/>
            <a:ext cx="2619090" cy="196431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D3727C7-6552-49F8-7186-DE2BF1B6C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194" y="2232242"/>
            <a:ext cx="2361026" cy="1574017"/>
          </a:xfrm>
          <a:prstGeom prst="rect">
            <a:avLst/>
          </a:prstGeom>
        </p:spPr>
      </p:pic>
      <p:pic>
        <p:nvPicPr>
          <p:cNvPr id="1026" name="Picture 2" descr="事業・商品の特徴-cee1a2ef-e01c-40fb-b843-77f8548121bb">
            <a:extLst>
              <a:ext uri="{FF2B5EF4-FFF2-40B4-BE49-F238E27FC236}">
                <a16:creationId xmlns:a16="http://schemas.microsoft.com/office/drawing/2014/main" id="{ED413C57-84CE-8FA4-EE06-C91BA92B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5" y="1384236"/>
            <a:ext cx="2265443" cy="169908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33B13B1-01FB-81B5-BA02-0A3425EF1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0668" y="1826405"/>
            <a:ext cx="1619794" cy="161979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0077BE6-CB2C-7411-43FB-802085AA8027}"/>
              </a:ext>
            </a:extLst>
          </p:cNvPr>
          <p:cNvSpPr txBox="1"/>
          <p:nvPr/>
        </p:nvSpPr>
        <p:spPr>
          <a:xfrm>
            <a:off x="8118843" y="3428999"/>
            <a:ext cx="1443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日本ビソー</a:t>
            </a:r>
            <a:r>
              <a:rPr kumimoji="1" lang="en-US" altLang="ja-JP" sz="1400" b="1" dirty="0"/>
              <a:t>HP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3854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222</Words>
  <Application>Microsoft Office PowerPoint</Application>
  <PresentationFormat>A4 210 x 297 mm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厚生労働省職業安定局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中村悠一</dc:creator>
  <cp:lastModifiedBy>加賀谷卓</cp:lastModifiedBy>
  <cp:revision>45</cp:revision>
  <cp:lastPrinted>2024-10-03T05:34:29Z</cp:lastPrinted>
  <dcterms:created xsi:type="dcterms:W3CDTF">2023-11-08T06:46:34Z</dcterms:created>
  <dcterms:modified xsi:type="dcterms:W3CDTF">2024-10-03T05:35:00Z</dcterms:modified>
</cp:coreProperties>
</file>