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12192000" cy="16256000"/>
  <p:notesSz cx="6635750" cy="9766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33" autoAdjust="0"/>
  </p:normalViewPr>
  <p:slideViewPr>
    <p:cSldViewPr snapToGrid="0">
      <p:cViewPr varScale="1">
        <p:scale>
          <a:sx n="29" d="100"/>
          <a:sy n="29" d="100"/>
        </p:scale>
        <p:origin x="23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F6C6-E71F-4E69-8DB4-DCAE5BB81847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36E0-B668-4A7E-819A-DE20EADA9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04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F6C6-E71F-4E69-8DB4-DCAE5BB81847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36E0-B668-4A7E-819A-DE20EADA9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28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F6C6-E71F-4E69-8DB4-DCAE5BB81847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36E0-B668-4A7E-819A-DE20EADA9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93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F6C6-E71F-4E69-8DB4-DCAE5BB81847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36E0-B668-4A7E-819A-DE20EADA9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233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F6C6-E71F-4E69-8DB4-DCAE5BB81847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36E0-B668-4A7E-819A-DE20EADA9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16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F6C6-E71F-4E69-8DB4-DCAE5BB81847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36E0-B668-4A7E-819A-DE20EADA9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841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F6C6-E71F-4E69-8DB4-DCAE5BB81847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36E0-B668-4A7E-819A-DE20EADA9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428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F6C6-E71F-4E69-8DB4-DCAE5BB81847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36E0-B668-4A7E-819A-DE20EADA9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03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F6C6-E71F-4E69-8DB4-DCAE5BB81847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36E0-B668-4A7E-819A-DE20EADA9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13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F6C6-E71F-4E69-8DB4-DCAE5BB81847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36E0-B668-4A7E-819A-DE20EADA9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38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F6C6-E71F-4E69-8DB4-DCAE5BB81847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36E0-B668-4A7E-819A-DE20EADA9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07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FF6C6-E71F-4E69-8DB4-DCAE5BB81847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336E0-B668-4A7E-819A-DE20EADA9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21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-163773" y="-95535"/>
            <a:ext cx="12355773" cy="16527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6478" y="122830"/>
            <a:ext cx="1190084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令和３年３月新規大学等卒業予定障害者就職面接会</a:t>
            </a:r>
          </a:p>
          <a:p>
            <a:pPr algn="ctr"/>
            <a:r>
              <a:rPr lang="ja-JP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参加申込書</a:t>
            </a:r>
          </a:p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276000"/>
              </p:ext>
            </p:extLst>
          </p:nvPr>
        </p:nvGraphicFramePr>
        <p:xfrm>
          <a:off x="531920" y="1723267"/>
          <a:ext cx="10768425" cy="76210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91752">
                  <a:extLst>
                    <a:ext uri="{9D8B030D-6E8A-4147-A177-3AD203B41FA5}">
                      <a16:colId xmlns:a16="http://schemas.microsoft.com/office/drawing/2014/main" val="1890453803"/>
                    </a:ext>
                  </a:extLst>
                </a:gridCol>
                <a:gridCol w="3151254">
                  <a:extLst>
                    <a:ext uri="{9D8B030D-6E8A-4147-A177-3AD203B41FA5}">
                      <a16:colId xmlns:a16="http://schemas.microsoft.com/office/drawing/2014/main" val="4194634177"/>
                    </a:ext>
                  </a:extLst>
                </a:gridCol>
                <a:gridCol w="2826281">
                  <a:extLst>
                    <a:ext uri="{9D8B030D-6E8A-4147-A177-3AD203B41FA5}">
                      <a16:colId xmlns:a16="http://schemas.microsoft.com/office/drawing/2014/main" val="2864526148"/>
                    </a:ext>
                  </a:extLst>
                </a:gridCol>
                <a:gridCol w="2399138">
                  <a:extLst>
                    <a:ext uri="{9D8B030D-6E8A-4147-A177-3AD203B41FA5}">
                      <a16:colId xmlns:a16="http://schemas.microsoft.com/office/drawing/2014/main" val="2391875503"/>
                    </a:ext>
                  </a:extLst>
                </a:gridCol>
              </a:tblGrid>
              <a:tr h="7888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参加者氏名</a:t>
                      </a:r>
                      <a:r>
                        <a:rPr lang="en-US" sz="1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フリガナ</a:t>
                      </a:r>
                      <a:r>
                        <a:rPr lang="en-US" sz="1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539004"/>
                  </a:ext>
                </a:extLst>
              </a:tr>
              <a:tr h="8001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求 職 番 号</a:t>
                      </a:r>
                      <a:r>
                        <a:rPr lang="ja-JP" sz="18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lang="ja-JP" altLang="en-US" sz="18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507014"/>
                  </a:ext>
                </a:extLst>
              </a:tr>
              <a:tr h="8001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 害 種 類</a:t>
                      </a: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 害 程 度</a:t>
                      </a: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</a:t>
                      </a:r>
                      <a:r>
                        <a:rPr lang="ja-JP" sz="18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級</a:t>
                      </a:r>
                      <a:r>
                        <a:rPr lang="ja-JP" sz="1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・度</a:t>
                      </a:r>
                    </a:p>
                    <a:p>
                      <a:r>
                        <a:rPr lang="ja-JP" sz="1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22181516"/>
                  </a:ext>
                </a:extLst>
              </a:tr>
              <a:tr h="10127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配 慮 事 項</a:t>
                      </a: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（駅と会場間の付添の必要性、手話通訳及び要約筆記の必要性等）</a:t>
                      </a: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338048"/>
                  </a:ext>
                </a:extLst>
              </a:tr>
              <a:tr h="786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応募希望企業</a:t>
                      </a:r>
                      <a:r>
                        <a:rPr 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r>
                        <a:rPr lang="en-US" alt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ブース番号及び枝番</a:t>
                      </a: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面接希望時刻</a:t>
                      </a:r>
                      <a:r>
                        <a:rPr lang="ja-JP" sz="18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lang="ja-JP" altLang="en-US" sz="18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（ご都合上、難しい時間帯がある場合にご記載ください。）</a:t>
                      </a: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20347661"/>
                  </a:ext>
                </a:extLst>
              </a:tr>
              <a:tr h="7832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応募希望企業②</a:t>
                      </a: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ブース番号及び枝番</a:t>
                      </a: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423037"/>
                  </a:ext>
                </a:extLst>
              </a:tr>
              <a:tr h="7832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応募希望企業③</a:t>
                      </a: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ブース番号及び枝番</a:t>
                      </a: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068428"/>
                  </a:ext>
                </a:extLst>
              </a:tr>
              <a:tr h="7804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応募希望企業④</a:t>
                      </a: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ブース番号及び枝番</a:t>
                      </a: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234628"/>
                  </a:ext>
                </a:extLst>
              </a:tr>
              <a:tr h="1063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面接参加票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送付先希望住所</a:t>
                      </a: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　　　―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478858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531920" y="9416954"/>
            <a:ext cx="10904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　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求職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登録がない場合は、最寄りのハローワークにて求職登録を行ってください。</a:t>
            </a:r>
          </a:p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　面接枠に限りがありますので、必ずしも希望どおりになるとは限りません。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　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面接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希望時刻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必ず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しも希望どおりになるとは限りません。</a:t>
            </a:r>
          </a:p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0" y="10411326"/>
            <a:ext cx="12037325" cy="5556560"/>
            <a:chOff x="0" y="10099343"/>
            <a:chExt cx="12037325" cy="5581935"/>
          </a:xfrm>
        </p:grpSpPr>
        <p:sp>
          <p:nvSpPr>
            <p:cNvPr id="13" name="角丸四角形 12"/>
            <p:cNvSpPr/>
            <p:nvPr/>
          </p:nvSpPr>
          <p:spPr>
            <a:xfrm>
              <a:off x="0" y="10099343"/>
              <a:ext cx="12037325" cy="5581935"/>
            </a:xfrm>
            <a:prstGeom prst="roundRect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313898" y="10222254"/>
              <a:ext cx="11354937" cy="52560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ハローワークの方へ</a:t>
              </a:r>
              <a:r>
                <a:rPr kumimoji="1" lang="ja-JP" altLang="en-US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kumimoji="1" lang="ja-JP" altLang="en-US" sz="2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～ご協力をお願いいたします～</a:t>
              </a:r>
              <a:endPara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●本面接会への参加には求職登録が必要になります。求職登録が必要になります。求職登録がお済みでない方については、まず貴所にて求職登録を行ってください</a:t>
              </a:r>
              <a:r>
                <a:rPr kumimoji="1" lang="ja-JP" altLang="en-US" sz="2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。</a:t>
              </a:r>
              <a:endPara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2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●紹介状の発行は貴所にてお願いいたします。</a:t>
              </a:r>
              <a:endPara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●面接会参加の際、会場最寄り駅と会場間の送り迎えなど、配慮が必要な事項がある場合は、ご確認願います。</a:t>
              </a:r>
              <a:endPara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●求職登録後、東京新卒担当者メールアドレスあて、上記の必要事項をご連絡ください</a:t>
              </a:r>
              <a:r>
                <a:rPr kumimoji="1" lang="ja-JP" altLang="en-US" sz="2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。</a:t>
              </a:r>
              <a:endPara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  <a:r>
                <a:rPr kumimoji="1" lang="ja-JP" altLang="en-US" sz="2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  </a:t>
              </a:r>
              <a:r>
                <a:rPr kumimoji="1" lang="en-US" altLang="ja-JP" sz="2000" dirty="0" err="1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iwakami-toshihiro@mhlw.local</a:t>
              </a:r>
              <a:endPara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●参加企業名及び求人については、決定次第、順次下記ホームページに掲載いたします。</a:t>
              </a:r>
              <a:endPara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kumimoji="1" lang="ja-JP" altLang="en-US" sz="2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 東京</a:t>
              </a:r>
              <a:r>
                <a:rPr kumimoji="1" lang="ja-JP" altLang="en-US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労働局：</a:t>
              </a:r>
              <a:r>
                <a:rPr kumimoji="1" lang="en-US" altLang="ja-JP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https://jsite.mhlw.go.jp/tokyo-roudoukyoku/</a:t>
              </a:r>
            </a:p>
            <a:p>
              <a:r>
                <a:rPr kumimoji="1" lang="ja-JP" altLang="en-US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●今年度については、求人一覧表を作成しませんので、上記ホームページに掲載する情報及び</a:t>
              </a:r>
              <a:r>
                <a:rPr kumimoji="1" lang="ja-JP" altLang="en-US" sz="2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ハローワークインターネットサービス</a:t>
              </a:r>
              <a:r>
                <a:rPr kumimoji="1" lang="ja-JP" altLang="en-US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にて求人をご確認ください。</a:t>
              </a:r>
              <a:endPara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●参加者には、後日、応募希望企業の面接時間を記載した参加票を送付いたしますので、送られてくる参加票を当日持参するようご案内ください。</a:t>
              </a:r>
              <a:endPara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●ご不明な点は</a:t>
              </a:r>
              <a:r>
                <a:rPr kumimoji="1" lang="ja-JP" altLang="en-US" sz="2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、東京</a:t>
              </a:r>
              <a:r>
                <a:rPr kumimoji="1" lang="ja-JP" altLang="en-US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労働局職業安定部職業対策課障害者雇用対策係（</a:t>
              </a:r>
              <a:r>
                <a:rPr kumimoji="1" lang="en-US" altLang="ja-JP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TEL</a:t>
              </a:r>
              <a:r>
                <a:rPr kumimoji="1" lang="ja-JP" altLang="en-US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kumimoji="1" lang="en-US" altLang="ja-JP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03-3512-1664</a:t>
              </a:r>
              <a:r>
                <a:rPr kumimoji="1" lang="ja-JP" altLang="en-US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kumimoji="1" lang="en-US" altLang="ja-JP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FAX</a:t>
              </a:r>
              <a:r>
                <a:rPr kumimoji="1" lang="ja-JP" altLang="en-US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kumimoji="1" lang="en-US" altLang="ja-JP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03-3512-1566</a:t>
              </a:r>
              <a:r>
                <a:rPr kumimoji="1" lang="ja-JP" altLang="en-US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）までお問い合わせください。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67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424</Words>
  <Application>Microsoft Office PowerPoint</Application>
  <PresentationFormat>ユーザー設定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大岡孝之</dc:creator>
  <cp:lastModifiedBy>大岡孝之</cp:lastModifiedBy>
  <cp:revision>22</cp:revision>
  <cp:lastPrinted>2020-10-07T23:27:52Z</cp:lastPrinted>
  <dcterms:created xsi:type="dcterms:W3CDTF">2020-10-02T09:30:07Z</dcterms:created>
  <dcterms:modified xsi:type="dcterms:W3CDTF">2020-10-22T09:46:23Z</dcterms:modified>
</cp:coreProperties>
</file>