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FF00"/>
    <a:srgbClr val="FF0066"/>
    <a:srgbClr val="FFFF99"/>
    <a:srgbClr val="FFFFCC"/>
    <a:srgbClr val="00FF00"/>
    <a:srgbClr val="CCFFCC"/>
    <a:srgbClr val="99FF99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2352" y="346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D6E118-8CCC-40E8-AAE2-189879814B26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656627-7355-45A6-84C7-7C8AE5459C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7041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56627-7355-45A6-84C7-7C8AE5459CA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356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7FAE-2931-48FC-A45C-A155ED63837E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263F-ECB6-4EB0-A9DB-5E3CF5491E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653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7FAE-2931-48FC-A45C-A155ED63837E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263F-ECB6-4EB0-A9DB-5E3CF5491E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56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7FAE-2931-48FC-A45C-A155ED63837E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263F-ECB6-4EB0-A9DB-5E3CF5491E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1925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7FAE-2931-48FC-A45C-A155ED63837E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263F-ECB6-4EB0-A9DB-5E3CF5491E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8789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7FAE-2931-48FC-A45C-A155ED63837E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263F-ECB6-4EB0-A9DB-5E3CF5491E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349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7FAE-2931-48FC-A45C-A155ED63837E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263F-ECB6-4EB0-A9DB-5E3CF5491E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4132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7FAE-2931-48FC-A45C-A155ED63837E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263F-ECB6-4EB0-A9DB-5E3CF5491E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018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7FAE-2931-48FC-A45C-A155ED63837E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263F-ECB6-4EB0-A9DB-5E3CF5491E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4292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7FAE-2931-48FC-A45C-A155ED63837E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263F-ECB6-4EB0-A9DB-5E3CF5491E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335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7FAE-2931-48FC-A45C-A155ED63837E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263F-ECB6-4EB0-A9DB-5E3CF5491E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21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27FAE-2931-48FC-A45C-A155ED63837E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3263F-ECB6-4EB0-A9DB-5E3CF5491E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61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27FAE-2931-48FC-A45C-A155ED63837E}" type="datetimeFigureOut">
              <a:rPr kumimoji="1" lang="ja-JP" altLang="en-US" smtClean="0"/>
              <a:t>2019/10/30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3263F-ECB6-4EB0-A9DB-5E3CF5491E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3950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gif"/><Relationship Id="rId9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9" name="正方形/長方形 98"/>
          <p:cNvSpPr/>
          <p:nvPr/>
        </p:nvSpPr>
        <p:spPr>
          <a:xfrm>
            <a:off x="1941765" y="327208"/>
            <a:ext cx="972000" cy="1053000"/>
          </a:xfrm>
          <a:prstGeom prst="rect">
            <a:avLst/>
          </a:prstGeom>
          <a:solidFill>
            <a:srgbClr val="99FF99"/>
          </a:solidFill>
          <a:ln>
            <a:solidFill>
              <a:srgbClr val="99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3"/>
          <p:cNvGrpSpPr/>
          <p:nvPr/>
        </p:nvGrpSpPr>
        <p:grpSpPr>
          <a:xfrm>
            <a:off x="-27384" y="38455"/>
            <a:ext cx="6869095" cy="10568925"/>
            <a:chOff x="16289" y="645"/>
            <a:chExt cx="6869095" cy="9755931"/>
          </a:xfrm>
        </p:grpSpPr>
        <p:grpSp>
          <p:nvGrpSpPr>
            <p:cNvPr id="14" name="グループ化 13"/>
            <p:cNvGrpSpPr/>
            <p:nvPr/>
          </p:nvGrpSpPr>
          <p:grpSpPr>
            <a:xfrm>
              <a:off x="51725" y="645"/>
              <a:ext cx="6833659" cy="1951300"/>
              <a:chOff x="-745" y="298388"/>
              <a:chExt cx="6833659" cy="1951300"/>
            </a:xfrm>
          </p:grpSpPr>
          <p:grpSp>
            <p:nvGrpSpPr>
              <p:cNvPr id="12" name="グループ化 11"/>
              <p:cNvGrpSpPr/>
              <p:nvPr/>
            </p:nvGrpSpPr>
            <p:grpSpPr>
              <a:xfrm>
                <a:off x="-745" y="298388"/>
                <a:ext cx="6824101" cy="975650"/>
                <a:chOff x="-745" y="298388"/>
                <a:chExt cx="6824101" cy="975650"/>
              </a:xfrm>
            </p:grpSpPr>
            <p:sp>
              <p:nvSpPr>
                <p:cNvPr id="98" name="正方形/長方形 97"/>
                <p:cNvSpPr/>
                <p:nvPr/>
              </p:nvSpPr>
              <p:spPr>
                <a:xfrm>
                  <a:off x="969765" y="29838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0" name="正方形/長方形 99"/>
                <p:cNvSpPr/>
                <p:nvPr/>
              </p:nvSpPr>
              <p:spPr>
                <a:xfrm>
                  <a:off x="2913765" y="30203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2" name="正方形/長方形 101"/>
                <p:cNvSpPr/>
                <p:nvPr/>
              </p:nvSpPr>
              <p:spPr>
                <a:xfrm>
                  <a:off x="4857765" y="30203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03" name="正方形/長方形 102"/>
                <p:cNvSpPr/>
                <p:nvPr/>
              </p:nvSpPr>
              <p:spPr>
                <a:xfrm>
                  <a:off x="5851356" y="29838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2" name="正方形/長方形 121"/>
                <p:cNvSpPr/>
                <p:nvPr/>
              </p:nvSpPr>
              <p:spPr>
                <a:xfrm>
                  <a:off x="-745" y="30203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3" name="正方形/長方形 122"/>
                <p:cNvSpPr/>
                <p:nvPr/>
              </p:nvSpPr>
              <p:spPr>
                <a:xfrm>
                  <a:off x="1943255" y="30203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4" name="正方形/長方形 123"/>
                <p:cNvSpPr/>
                <p:nvPr/>
              </p:nvSpPr>
              <p:spPr>
                <a:xfrm>
                  <a:off x="3892226" y="30203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" name="グループ化 12"/>
              <p:cNvGrpSpPr/>
              <p:nvPr/>
            </p:nvGrpSpPr>
            <p:grpSpPr>
              <a:xfrm>
                <a:off x="9210" y="1274038"/>
                <a:ext cx="6823704" cy="975650"/>
                <a:chOff x="-9852" y="1763688"/>
                <a:chExt cx="6823704" cy="975650"/>
              </a:xfrm>
            </p:grpSpPr>
            <p:sp>
              <p:nvSpPr>
                <p:cNvPr id="91" name="正方形/長方形 90"/>
                <p:cNvSpPr/>
                <p:nvPr/>
              </p:nvSpPr>
              <p:spPr>
                <a:xfrm>
                  <a:off x="-9852" y="176368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3" name="正方形/長方形 92"/>
                <p:cNvSpPr/>
                <p:nvPr/>
              </p:nvSpPr>
              <p:spPr>
                <a:xfrm>
                  <a:off x="1934148" y="176368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5" name="正方形/長方形 94"/>
                <p:cNvSpPr/>
                <p:nvPr/>
              </p:nvSpPr>
              <p:spPr>
                <a:xfrm>
                  <a:off x="3878148" y="176733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5" name="正方形/長方形 124"/>
                <p:cNvSpPr/>
                <p:nvPr/>
              </p:nvSpPr>
              <p:spPr>
                <a:xfrm>
                  <a:off x="963638" y="176733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6" name="正方形/長方形 125"/>
                <p:cNvSpPr/>
                <p:nvPr/>
              </p:nvSpPr>
              <p:spPr>
                <a:xfrm>
                  <a:off x="2907638" y="176368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27" name="正方形/長方形 126"/>
                <p:cNvSpPr/>
                <p:nvPr/>
              </p:nvSpPr>
              <p:spPr>
                <a:xfrm>
                  <a:off x="4864226" y="176368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0" name="正方形/長方形 89"/>
                <p:cNvSpPr/>
                <p:nvPr/>
              </p:nvSpPr>
              <p:spPr>
                <a:xfrm>
                  <a:off x="5841852" y="176733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134" name="グループ化 133"/>
            <p:cNvGrpSpPr/>
            <p:nvPr/>
          </p:nvGrpSpPr>
          <p:grpSpPr>
            <a:xfrm>
              <a:off x="51725" y="1972827"/>
              <a:ext cx="6833659" cy="1951300"/>
              <a:chOff x="-745" y="298388"/>
              <a:chExt cx="6833659" cy="1951300"/>
            </a:xfrm>
          </p:grpSpPr>
          <p:grpSp>
            <p:nvGrpSpPr>
              <p:cNvPr id="135" name="グループ化 134"/>
              <p:cNvGrpSpPr/>
              <p:nvPr/>
            </p:nvGrpSpPr>
            <p:grpSpPr>
              <a:xfrm>
                <a:off x="-745" y="298388"/>
                <a:ext cx="6824101" cy="975650"/>
                <a:chOff x="-745" y="298388"/>
                <a:chExt cx="6824101" cy="975650"/>
              </a:xfrm>
            </p:grpSpPr>
            <p:sp>
              <p:nvSpPr>
                <p:cNvPr id="144" name="正方形/長方形 143"/>
                <p:cNvSpPr/>
                <p:nvPr/>
              </p:nvSpPr>
              <p:spPr>
                <a:xfrm>
                  <a:off x="969765" y="29838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5" name="正方形/長方形 144"/>
                <p:cNvSpPr/>
                <p:nvPr/>
              </p:nvSpPr>
              <p:spPr>
                <a:xfrm>
                  <a:off x="2913765" y="30203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6" name="正方形/長方形 145"/>
                <p:cNvSpPr/>
                <p:nvPr/>
              </p:nvSpPr>
              <p:spPr>
                <a:xfrm>
                  <a:off x="4857765" y="30203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7" name="正方形/長方形 146"/>
                <p:cNvSpPr/>
                <p:nvPr/>
              </p:nvSpPr>
              <p:spPr>
                <a:xfrm>
                  <a:off x="5851356" y="29838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8" name="正方形/長方形 147"/>
                <p:cNvSpPr/>
                <p:nvPr/>
              </p:nvSpPr>
              <p:spPr>
                <a:xfrm>
                  <a:off x="-745" y="30203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9" name="正方形/長方形 148"/>
                <p:cNvSpPr/>
                <p:nvPr/>
              </p:nvSpPr>
              <p:spPr>
                <a:xfrm>
                  <a:off x="1943255" y="30203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0" name="正方形/長方形 149"/>
                <p:cNvSpPr/>
                <p:nvPr/>
              </p:nvSpPr>
              <p:spPr>
                <a:xfrm>
                  <a:off x="3892226" y="30203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36" name="グループ化 135"/>
              <p:cNvGrpSpPr/>
              <p:nvPr/>
            </p:nvGrpSpPr>
            <p:grpSpPr>
              <a:xfrm>
                <a:off x="9210" y="1274038"/>
                <a:ext cx="6823704" cy="975650"/>
                <a:chOff x="-9852" y="1763688"/>
                <a:chExt cx="6823704" cy="975650"/>
              </a:xfrm>
            </p:grpSpPr>
            <p:sp>
              <p:nvSpPr>
                <p:cNvPr id="137" name="正方形/長方形 136"/>
                <p:cNvSpPr/>
                <p:nvPr/>
              </p:nvSpPr>
              <p:spPr>
                <a:xfrm>
                  <a:off x="-9852" y="176368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8" name="正方形/長方形 137"/>
                <p:cNvSpPr/>
                <p:nvPr/>
              </p:nvSpPr>
              <p:spPr>
                <a:xfrm>
                  <a:off x="1934148" y="176368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9" name="正方形/長方形 138"/>
                <p:cNvSpPr/>
                <p:nvPr/>
              </p:nvSpPr>
              <p:spPr>
                <a:xfrm>
                  <a:off x="3878148" y="176733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0" name="正方形/長方形 139"/>
                <p:cNvSpPr/>
                <p:nvPr/>
              </p:nvSpPr>
              <p:spPr>
                <a:xfrm>
                  <a:off x="963638" y="176733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1" name="正方形/長方形 140"/>
                <p:cNvSpPr/>
                <p:nvPr/>
              </p:nvSpPr>
              <p:spPr>
                <a:xfrm>
                  <a:off x="2907638" y="176368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2" name="正方形/長方形 141"/>
                <p:cNvSpPr/>
                <p:nvPr/>
              </p:nvSpPr>
              <p:spPr>
                <a:xfrm>
                  <a:off x="4864226" y="176368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3" name="正方形/長方形 142"/>
                <p:cNvSpPr/>
                <p:nvPr/>
              </p:nvSpPr>
              <p:spPr>
                <a:xfrm>
                  <a:off x="5841852" y="176733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151" name="グループ化 150"/>
            <p:cNvGrpSpPr/>
            <p:nvPr/>
          </p:nvGrpSpPr>
          <p:grpSpPr>
            <a:xfrm>
              <a:off x="42167" y="3938746"/>
              <a:ext cx="6833659" cy="1951300"/>
              <a:chOff x="-745" y="298388"/>
              <a:chExt cx="6833659" cy="1951300"/>
            </a:xfrm>
          </p:grpSpPr>
          <p:grpSp>
            <p:nvGrpSpPr>
              <p:cNvPr id="152" name="グループ化 151"/>
              <p:cNvGrpSpPr/>
              <p:nvPr/>
            </p:nvGrpSpPr>
            <p:grpSpPr>
              <a:xfrm>
                <a:off x="-745" y="298388"/>
                <a:ext cx="6824101" cy="975650"/>
                <a:chOff x="-745" y="298388"/>
                <a:chExt cx="6824101" cy="975650"/>
              </a:xfrm>
            </p:grpSpPr>
            <p:sp>
              <p:nvSpPr>
                <p:cNvPr id="161" name="正方形/長方形 160"/>
                <p:cNvSpPr/>
                <p:nvPr/>
              </p:nvSpPr>
              <p:spPr>
                <a:xfrm>
                  <a:off x="969765" y="29838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2" name="正方形/長方形 161"/>
                <p:cNvSpPr/>
                <p:nvPr/>
              </p:nvSpPr>
              <p:spPr>
                <a:xfrm>
                  <a:off x="2913765" y="30203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3" name="正方形/長方形 162"/>
                <p:cNvSpPr/>
                <p:nvPr/>
              </p:nvSpPr>
              <p:spPr>
                <a:xfrm>
                  <a:off x="4857765" y="30203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4" name="正方形/長方形 163"/>
                <p:cNvSpPr/>
                <p:nvPr/>
              </p:nvSpPr>
              <p:spPr>
                <a:xfrm>
                  <a:off x="5851356" y="29838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5" name="正方形/長方形 164"/>
                <p:cNvSpPr/>
                <p:nvPr/>
              </p:nvSpPr>
              <p:spPr>
                <a:xfrm>
                  <a:off x="-745" y="30203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6" name="正方形/長方形 165"/>
                <p:cNvSpPr/>
                <p:nvPr/>
              </p:nvSpPr>
              <p:spPr>
                <a:xfrm>
                  <a:off x="1943255" y="30203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7" name="正方形/長方形 166"/>
                <p:cNvSpPr/>
                <p:nvPr/>
              </p:nvSpPr>
              <p:spPr>
                <a:xfrm>
                  <a:off x="3892226" y="30203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53" name="グループ化 152"/>
              <p:cNvGrpSpPr/>
              <p:nvPr/>
            </p:nvGrpSpPr>
            <p:grpSpPr>
              <a:xfrm>
                <a:off x="9210" y="1274038"/>
                <a:ext cx="6823704" cy="975650"/>
                <a:chOff x="-9852" y="1763688"/>
                <a:chExt cx="6823704" cy="975650"/>
              </a:xfrm>
            </p:grpSpPr>
            <p:sp>
              <p:nvSpPr>
                <p:cNvPr id="154" name="正方形/長方形 153"/>
                <p:cNvSpPr/>
                <p:nvPr/>
              </p:nvSpPr>
              <p:spPr>
                <a:xfrm>
                  <a:off x="-9852" y="176368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5" name="正方形/長方形 154"/>
                <p:cNvSpPr/>
                <p:nvPr/>
              </p:nvSpPr>
              <p:spPr>
                <a:xfrm>
                  <a:off x="1934148" y="176368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6" name="正方形/長方形 155"/>
                <p:cNvSpPr/>
                <p:nvPr/>
              </p:nvSpPr>
              <p:spPr>
                <a:xfrm>
                  <a:off x="3878148" y="176733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7" name="正方形/長方形 156"/>
                <p:cNvSpPr/>
                <p:nvPr/>
              </p:nvSpPr>
              <p:spPr>
                <a:xfrm>
                  <a:off x="963638" y="176733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8" name="正方形/長方形 157"/>
                <p:cNvSpPr/>
                <p:nvPr/>
              </p:nvSpPr>
              <p:spPr>
                <a:xfrm>
                  <a:off x="2907638" y="176368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9" name="正方形/長方形 158"/>
                <p:cNvSpPr/>
                <p:nvPr/>
              </p:nvSpPr>
              <p:spPr>
                <a:xfrm>
                  <a:off x="4864226" y="176368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0" name="正方形/長方形 159"/>
                <p:cNvSpPr/>
                <p:nvPr/>
              </p:nvSpPr>
              <p:spPr>
                <a:xfrm>
                  <a:off x="5841852" y="176733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168" name="グループ化 167"/>
            <p:cNvGrpSpPr/>
            <p:nvPr/>
          </p:nvGrpSpPr>
          <p:grpSpPr>
            <a:xfrm>
              <a:off x="32609" y="5853976"/>
              <a:ext cx="6833659" cy="1951300"/>
              <a:chOff x="-745" y="298388"/>
              <a:chExt cx="6833659" cy="1951300"/>
            </a:xfrm>
          </p:grpSpPr>
          <p:grpSp>
            <p:nvGrpSpPr>
              <p:cNvPr id="169" name="グループ化 168"/>
              <p:cNvGrpSpPr/>
              <p:nvPr/>
            </p:nvGrpSpPr>
            <p:grpSpPr>
              <a:xfrm>
                <a:off x="-745" y="298388"/>
                <a:ext cx="6824101" cy="975650"/>
                <a:chOff x="-745" y="298388"/>
                <a:chExt cx="6824101" cy="975650"/>
              </a:xfrm>
            </p:grpSpPr>
            <p:sp>
              <p:nvSpPr>
                <p:cNvPr id="178" name="正方形/長方形 177"/>
                <p:cNvSpPr/>
                <p:nvPr/>
              </p:nvSpPr>
              <p:spPr>
                <a:xfrm>
                  <a:off x="969765" y="29838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9" name="正方形/長方形 178"/>
                <p:cNvSpPr/>
                <p:nvPr/>
              </p:nvSpPr>
              <p:spPr>
                <a:xfrm>
                  <a:off x="2913765" y="30203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0" name="正方形/長方形 179"/>
                <p:cNvSpPr/>
                <p:nvPr/>
              </p:nvSpPr>
              <p:spPr>
                <a:xfrm>
                  <a:off x="4857765" y="30203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1" name="正方形/長方形 180"/>
                <p:cNvSpPr/>
                <p:nvPr/>
              </p:nvSpPr>
              <p:spPr>
                <a:xfrm>
                  <a:off x="5851356" y="29838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2" name="正方形/長方形 181"/>
                <p:cNvSpPr/>
                <p:nvPr/>
              </p:nvSpPr>
              <p:spPr>
                <a:xfrm>
                  <a:off x="-745" y="30203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3" name="正方形/長方形 182"/>
                <p:cNvSpPr/>
                <p:nvPr/>
              </p:nvSpPr>
              <p:spPr>
                <a:xfrm>
                  <a:off x="1943255" y="30203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4" name="正方形/長方形 183"/>
                <p:cNvSpPr/>
                <p:nvPr/>
              </p:nvSpPr>
              <p:spPr>
                <a:xfrm>
                  <a:off x="3892226" y="30203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70" name="グループ化 169"/>
              <p:cNvGrpSpPr/>
              <p:nvPr/>
            </p:nvGrpSpPr>
            <p:grpSpPr>
              <a:xfrm>
                <a:off x="9210" y="1274038"/>
                <a:ext cx="6823704" cy="975650"/>
                <a:chOff x="-9852" y="1763688"/>
                <a:chExt cx="6823704" cy="975650"/>
              </a:xfrm>
            </p:grpSpPr>
            <p:sp>
              <p:nvSpPr>
                <p:cNvPr id="171" name="正方形/長方形 170"/>
                <p:cNvSpPr/>
                <p:nvPr/>
              </p:nvSpPr>
              <p:spPr>
                <a:xfrm>
                  <a:off x="-9852" y="176368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2" name="正方形/長方形 171"/>
                <p:cNvSpPr/>
                <p:nvPr/>
              </p:nvSpPr>
              <p:spPr>
                <a:xfrm>
                  <a:off x="1934148" y="176368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3" name="正方形/長方形 172"/>
                <p:cNvSpPr/>
                <p:nvPr/>
              </p:nvSpPr>
              <p:spPr>
                <a:xfrm>
                  <a:off x="3878148" y="176733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4" name="正方形/長方形 173"/>
                <p:cNvSpPr/>
                <p:nvPr/>
              </p:nvSpPr>
              <p:spPr>
                <a:xfrm>
                  <a:off x="963638" y="176733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5" name="正方形/長方形 174"/>
                <p:cNvSpPr/>
                <p:nvPr/>
              </p:nvSpPr>
              <p:spPr>
                <a:xfrm>
                  <a:off x="2907638" y="176368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6" name="正方形/長方形 175"/>
                <p:cNvSpPr/>
                <p:nvPr/>
              </p:nvSpPr>
              <p:spPr>
                <a:xfrm>
                  <a:off x="4864226" y="176368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7" name="正方形/長方形 176"/>
                <p:cNvSpPr/>
                <p:nvPr/>
              </p:nvSpPr>
              <p:spPr>
                <a:xfrm>
                  <a:off x="5841852" y="176733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185" name="グループ化 184"/>
            <p:cNvGrpSpPr/>
            <p:nvPr/>
          </p:nvGrpSpPr>
          <p:grpSpPr>
            <a:xfrm>
              <a:off x="16289" y="7805276"/>
              <a:ext cx="6833659" cy="1951300"/>
              <a:chOff x="-745" y="298388"/>
              <a:chExt cx="6833659" cy="1951300"/>
            </a:xfrm>
          </p:grpSpPr>
          <p:grpSp>
            <p:nvGrpSpPr>
              <p:cNvPr id="186" name="グループ化 185"/>
              <p:cNvGrpSpPr/>
              <p:nvPr/>
            </p:nvGrpSpPr>
            <p:grpSpPr>
              <a:xfrm>
                <a:off x="-745" y="298388"/>
                <a:ext cx="6824101" cy="975650"/>
                <a:chOff x="-745" y="298388"/>
                <a:chExt cx="6824101" cy="975650"/>
              </a:xfrm>
            </p:grpSpPr>
            <p:sp>
              <p:nvSpPr>
                <p:cNvPr id="195" name="正方形/長方形 194"/>
                <p:cNvSpPr/>
                <p:nvPr/>
              </p:nvSpPr>
              <p:spPr>
                <a:xfrm>
                  <a:off x="969765" y="29838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6" name="正方形/長方形 195"/>
                <p:cNvSpPr/>
                <p:nvPr/>
              </p:nvSpPr>
              <p:spPr>
                <a:xfrm>
                  <a:off x="2913765" y="30203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7" name="正方形/長方形 196"/>
                <p:cNvSpPr/>
                <p:nvPr/>
              </p:nvSpPr>
              <p:spPr>
                <a:xfrm>
                  <a:off x="4857765" y="30203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8" name="正方形/長方形 197"/>
                <p:cNvSpPr/>
                <p:nvPr/>
              </p:nvSpPr>
              <p:spPr>
                <a:xfrm>
                  <a:off x="5851356" y="29838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9" name="正方形/長方形 198"/>
                <p:cNvSpPr/>
                <p:nvPr/>
              </p:nvSpPr>
              <p:spPr>
                <a:xfrm>
                  <a:off x="-745" y="30203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0" name="正方形/長方形 199"/>
                <p:cNvSpPr/>
                <p:nvPr/>
              </p:nvSpPr>
              <p:spPr>
                <a:xfrm>
                  <a:off x="1943255" y="30203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1" name="正方形/長方形 200"/>
                <p:cNvSpPr/>
                <p:nvPr/>
              </p:nvSpPr>
              <p:spPr>
                <a:xfrm>
                  <a:off x="3892226" y="30203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87" name="グループ化 186"/>
              <p:cNvGrpSpPr/>
              <p:nvPr/>
            </p:nvGrpSpPr>
            <p:grpSpPr>
              <a:xfrm>
                <a:off x="9210" y="1274038"/>
                <a:ext cx="6823704" cy="975650"/>
                <a:chOff x="-9852" y="1763688"/>
                <a:chExt cx="6823704" cy="975650"/>
              </a:xfrm>
            </p:grpSpPr>
            <p:sp>
              <p:nvSpPr>
                <p:cNvPr id="188" name="正方形/長方形 187"/>
                <p:cNvSpPr/>
                <p:nvPr/>
              </p:nvSpPr>
              <p:spPr>
                <a:xfrm>
                  <a:off x="-9852" y="176368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9" name="正方形/長方形 188"/>
                <p:cNvSpPr/>
                <p:nvPr/>
              </p:nvSpPr>
              <p:spPr>
                <a:xfrm>
                  <a:off x="1934148" y="176368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0" name="正方形/長方形 189"/>
                <p:cNvSpPr/>
                <p:nvPr/>
              </p:nvSpPr>
              <p:spPr>
                <a:xfrm>
                  <a:off x="3878148" y="176733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1" name="正方形/長方形 190"/>
                <p:cNvSpPr/>
                <p:nvPr/>
              </p:nvSpPr>
              <p:spPr>
                <a:xfrm>
                  <a:off x="963638" y="176733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2" name="正方形/長方形 191"/>
                <p:cNvSpPr/>
                <p:nvPr/>
              </p:nvSpPr>
              <p:spPr>
                <a:xfrm>
                  <a:off x="2907638" y="176368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3" name="正方形/長方形 192"/>
                <p:cNvSpPr/>
                <p:nvPr/>
              </p:nvSpPr>
              <p:spPr>
                <a:xfrm>
                  <a:off x="4864226" y="176368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4" name="正方形/長方形 193"/>
                <p:cNvSpPr/>
                <p:nvPr/>
              </p:nvSpPr>
              <p:spPr>
                <a:xfrm>
                  <a:off x="5841852" y="176733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sp>
        <p:nvSpPr>
          <p:cNvPr id="202" name="テキスト ボックス 42"/>
          <p:cNvSpPr txBox="1"/>
          <p:nvPr/>
        </p:nvSpPr>
        <p:spPr>
          <a:xfrm>
            <a:off x="-8308304" y="1086054"/>
            <a:ext cx="6839585" cy="1323439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8000" b="1" i="1" kern="1200" dirty="0">
                <a:ln>
                  <a:solidFill>
                    <a:srgbClr val="002060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メイリオ"/>
                <a:cs typeface="ＭＳ Ｐゴシック"/>
              </a:rPr>
              <a:t>11</a:t>
            </a:r>
            <a:r>
              <a:rPr lang="ja-JP" sz="2400" b="1" kern="1200" dirty="0">
                <a:ln>
                  <a:solidFill>
                    <a:srgbClr val="002060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ＭＳ Ｐゴシック"/>
                <a:ea typeface="メイリオ"/>
                <a:cs typeface="ＭＳ Ｐゴシック"/>
              </a:rPr>
              <a:t>月</a:t>
            </a:r>
            <a:r>
              <a:rPr lang="en-US" sz="8000" b="1" i="1" kern="1200" dirty="0">
                <a:ln>
                  <a:solidFill>
                    <a:srgbClr val="002060"/>
                  </a:solidFill>
                </a:ln>
                <a:solidFill>
                  <a:srgbClr val="FFFFFF"/>
                </a:solidFill>
                <a:latin typeface="メイリオ"/>
                <a:cs typeface="ＭＳ Ｐゴシック"/>
              </a:rPr>
              <a:t>11</a:t>
            </a:r>
            <a:r>
              <a:rPr lang="ja-JP" sz="2400" b="1" kern="1200" dirty="0">
                <a:ln>
                  <a:solidFill>
                    <a:srgbClr val="002060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ＭＳ Ｐゴシック"/>
                <a:ea typeface="メイリオ"/>
                <a:cs typeface="ＭＳ Ｐゴシック"/>
              </a:rPr>
              <a:t>日 </a:t>
            </a:r>
            <a:r>
              <a:rPr lang="ja-JP" sz="2800" b="1" kern="1200" dirty="0">
                <a:ln>
                  <a:solidFill>
                    <a:srgbClr val="002060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ＭＳ Ｐゴシック"/>
                <a:ea typeface="メイリオ"/>
                <a:cs typeface="ＭＳ Ｐゴシック"/>
              </a:rPr>
              <a:t>は介護の日</a:t>
            </a:r>
            <a:r>
              <a:rPr lang="en-US" sz="2800" b="1" i="1" kern="1200" dirty="0">
                <a:ln>
                  <a:solidFill>
                    <a:srgbClr val="002060"/>
                  </a:solidFill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ＭＳ Ｐゴシック"/>
                <a:ea typeface="メイリオ"/>
                <a:cs typeface="ＭＳ Ｐゴシック"/>
              </a:rPr>
              <a:t>!!</a:t>
            </a:r>
            <a:endParaRPr lang="ja-JP" sz="1200" dirty="0">
              <a:ln>
                <a:solidFill>
                  <a:srgbClr val="002060"/>
                </a:solidFill>
              </a:ln>
              <a:effectLst/>
              <a:latin typeface="ＭＳ Ｐゴシック"/>
              <a:cs typeface="ＭＳ Ｐゴシック"/>
            </a:endParaRPr>
          </a:p>
        </p:txBody>
      </p:sp>
      <p:sp>
        <p:nvSpPr>
          <p:cNvPr id="203" name="テキスト ボックス 43"/>
          <p:cNvSpPr txBox="1"/>
          <p:nvPr/>
        </p:nvSpPr>
        <p:spPr>
          <a:xfrm>
            <a:off x="-7444208" y="2281404"/>
            <a:ext cx="6479786" cy="81855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800" b="1" kern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ＭＳ Ｐゴシック"/>
                <a:ea typeface="メイリオ"/>
                <a:cs typeface="ＭＳ Ｐゴシック"/>
              </a:rPr>
              <a:t>11</a:t>
            </a:r>
            <a:r>
              <a:rPr lang="ja-JP" sz="2800" b="1" kern="1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ＭＳ Ｐゴシック"/>
                <a:ea typeface="メイリオ"/>
                <a:cs typeface="ＭＳ Ｐゴシック"/>
              </a:rPr>
              <a:t>月は</a:t>
            </a:r>
            <a:r>
              <a:rPr lang="ja-JP" sz="2800" b="1" kern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ＭＳ Ｐゴシック"/>
                <a:ea typeface="メイリオ"/>
                <a:cs typeface="ＭＳ Ｐゴシック"/>
              </a:rPr>
              <a:t>、都内</a:t>
            </a:r>
            <a:r>
              <a:rPr lang="ja-JP" sz="2800" b="1" kern="1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ＭＳ Ｐゴシック"/>
                <a:ea typeface="メイリオ"/>
                <a:cs typeface="ＭＳ Ｐゴシック"/>
              </a:rPr>
              <a:t>ハローワークに</a:t>
            </a:r>
            <a:r>
              <a:rPr lang="ja-JP" sz="2800" b="1" kern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ＭＳ Ｐゴシック"/>
                <a:ea typeface="メイリオ"/>
                <a:cs typeface="ＭＳ Ｐゴシック"/>
              </a:rPr>
              <a:t>おいて「</a:t>
            </a:r>
            <a:r>
              <a:rPr lang="ja-JP" sz="2800" b="1" kern="1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ＭＳ Ｐゴシック"/>
                <a:ea typeface="メイリオ"/>
                <a:cs typeface="ＭＳ Ｐゴシック"/>
              </a:rPr>
              <a:t>介護就職デイ」として、介護のお仕事の就職面接会やセミナーなど様々なイベントを集中開催しています</a:t>
            </a:r>
            <a:r>
              <a:rPr lang="en-US" sz="2800" b="1" i="1" kern="1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ＭＳ Ｐゴシック"/>
                <a:ea typeface="メイリオ"/>
                <a:cs typeface="ＭＳ Ｐゴシック"/>
              </a:rPr>
              <a:t>!!</a:t>
            </a:r>
            <a:endParaRPr lang="ja-JP" sz="2800" dirty="0">
              <a:solidFill>
                <a:srgbClr val="002060"/>
              </a:solidFill>
              <a:effectLst/>
              <a:latin typeface="ＭＳ Ｐゴシック"/>
              <a:cs typeface="ＭＳ Ｐゴシック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en-US" altLang="ja-JP" sz="28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000"/>
                  </a:srgbClr>
                </a:outerShdw>
              </a:effectLst>
              <a:latin typeface="ＭＳ Ｐゴシック"/>
              <a:ea typeface="メイリオ"/>
              <a:cs typeface="ＭＳ Ｐゴシック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en-US" altLang="ja-JP" sz="28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000"/>
                  </a:srgbClr>
                </a:outerShdw>
              </a:effectLst>
              <a:latin typeface="ＭＳ Ｐゴシック"/>
              <a:ea typeface="メイリオ"/>
              <a:cs typeface="ＭＳ Ｐゴシック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en-US" altLang="ja-JP" sz="28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000"/>
                  </a:srgbClr>
                </a:outerShdw>
              </a:effectLst>
              <a:latin typeface="ＭＳ Ｐゴシック"/>
              <a:ea typeface="メイリオ"/>
              <a:cs typeface="ＭＳ Ｐゴシック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en-US" altLang="ja-JP" sz="2800" b="1" kern="1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000"/>
                  </a:srgbClr>
                </a:outerShdw>
              </a:effectLst>
              <a:latin typeface="ＭＳ Ｐゴシック"/>
              <a:ea typeface="メイリオ"/>
              <a:cs typeface="ＭＳ Ｐゴシック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ja-JP" sz="2800" b="1" kern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ＭＳ Ｐゴシック"/>
                <a:ea typeface="メイリオ"/>
                <a:cs typeface="ＭＳ Ｐゴシック"/>
              </a:rPr>
              <a:t>皆様</a:t>
            </a:r>
            <a:r>
              <a:rPr lang="ja-JP" sz="2800" b="1" kern="1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ＭＳ Ｐゴシック"/>
                <a:ea typeface="メイリオ"/>
                <a:cs typeface="ＭＳ Ｐゴシック"/>
              </a:rPr>
              <a:t>のご参加をお待ちしております</a:t>
            </a:r>
            <a:r>
              <a:rPr lang="en-US" sz="2800" b="1" i="1" kern="1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ＭＳ Ｐゴシック"/>
                <a:ea typeface="メイリオ"/>
                <a:cs typeface="ＭＳ Ｐゴシック"/>
              </a:rPr>
              <a:t>!!</a:t>
            </a:r>
            <a:endParaRPr lang="ja-JP" sz="2800" dirty="0">
              <a:solidFill>
                <a:srgbClr val="002060"/>
              </a:solidFill>
              <a:effectLst/>
              <a:latin typeface="ＭＳ Ｐゴシック"/>
              <a:cs typeface="ＭＳ Ｐゴシック"/>
            </a:endParaRPr>
          </a:p>
        </p:txBody>
      </p:sp>
      <p:grpSp>
        <p:nvGrpSpPr>
          <p:cNvPr id="204" name="グループ化 203"/>
          <p:cNvGrpSpPr/>
          <p:nvPr/>
        </p:nvGrpSpPr>
        <p:grpSpPr>
          <a:xfrm>
            <a:off x="603002" y="9561035"/>
            <a:ext cx="5058246" cy="360517"/>
            <a:chOff x="0" y="114300"/>
            <a:chExt cx="3660140" cy="332785"/>
          </a:xfrm>
        </p:grpSpPr>
        <p:sp>
          <p:nvSpPr>
            <p:cNvPr id="205" name="テキスト ボックス 65"/>
            <p:cNvSpPr txBox="1"/>
            <p:nvPr/>
          </p:nvSpPr>
          <p:spPr>
            <a:xfrm>
              <a:off x="1707744" y="162983"/>
              <a:ext cx="1952396" cy="284102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r">
                <a:spcAft>
                  <a:spcPts val="0"/>
                </a:spcAft>
              </a:pPr>
              <a:r>
                <a:rPr lang="ja-JP" sz="1400" b="1" kern="100" dirty="0">
                  <a:solidFill>
                    <a:srgbClr val="538135"/>
                  </a:solidFill>
                  <a:effectLst/>
                  <a:ea typeface="メイリオ"/>
                  <a:cs typeface="Times New Roman"/>
                </a:rPr>
                <a:t>東京労働局・都内ハローワーク</a:t>
              </a:r>
              <a:endParaRPr lang="ja-JP" sz="1400" kern="100" dirty="0">
                <a:effectLst/>
                <a:ea typeface="ＭＳ 明朝"/>
                <a:cs typeface="Times New Roman"/>
              </a:endParaRPr>
            </a:p>
          </p:txBody>
        </p:sp>
        <p:pic>
          <p:nvPicPr>
            <p:cNvPr id="206" name="Picture 2" descr="E:\USR\NYJXIA\デスクトップ\header_logo_mhlw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114300"/>
              <a:ext cx="1009650" cy="266700"/>
            </a:xfrm>
            <a:prstGeom prst="rect">
              <a:avLst/>
            </a:prstGeom>
            <a:noFill/>
          </p:spPr>
        </p:pic>
        <p:pic>
          <p:nvPicPr>
            <p:cNvPr id="207" name="図 206" descr="C:\Users\ICQPEH\AppData\Local\Microsoft\Windows\Temporary Internet Files\Content.IE5\DT5UYJJI\logo[1].gif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175129" y="114300"/>
              <a:ext cx="504825" cy="247650"/>
            </a:xfrm>
            <a:prstGeom prst="rect">
              <a:avLst/>
            </a:prstGeom>
            <a:blipFill>
              <a:blip r:embed="rId5" cstate="print"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8" name="図 20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7912" y="5455028"/>
            <a:ext cx="1022350" cy="1227931"/>
          </a:xfrm>
          <a:prstGeom prst="rect">
            <a:avLst/>
          </a:prstGeom>
        </p:spPr>
      </p:pic>
      <p:sp>
        <p:nvSpPr>
          <p:cNvPr id="104" name="テキスト ボックス 42"/>
          <p:cNvSpPr txBox="1"/>
          <p:nvPr/>
        </p:nvSpPr>
        <p:spPr>
          <a:xfrm>
            <a:off x="260648" y="74747"/>
            <a:ext cx="6408712" cy="1061829"/>
          </a:xfrm>
          <a:prstGeom prst="rect">
            <a:avLst/>
          </a:prstGeom>
          <a:solidFill>
            <a:srgbClr val="008000"/>
          </a:solidFill>
          <a:ln w="127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2400" b="1" i="1" kern="1200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メイリオ"/>
                <a:cs typeface="ＭＳ Ｐゴシック"/>
              </a:rPr>
              <a:t>11</a:t>
            </a:r>
            <a:r>
              <a:rPr lang="ja-JP" sz="2400" b="1" kern="1200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ＭＳ Ｐゴシック"/>
                <a:ea typeface="メイリオ"/>
                <a:cs typeface="ＭＳ Ｐゴシック"/>
              </a:rPr>
              <a:t>月</a:t>
            </a:r>
            <a:r>
              <a:rPr lang="en-US" sz="2400" b="1" i="1" kern="1200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メイリオ"/>
                <a:cs typeface="ＭＳ Ｐゴシック"/>
              </a:rPr>
              <a:t>11</a:t>
            </a:r>
            <a:r>
              <a:rPr lang="ja-JP" sz="2400" b="1" kern="1200" dirty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ＭＳ Ｐゴシック"/>
                <a:ea typeface="メイリオ"/>
                <a:cs typeface="ＭＳ Ｐゴシック"/>
              </a:rPr>
              <a:t>日 は介護の日</a:t>
            </a:r>
            <a:r>
              <a:rPr lang="en-US" sz="2400" b="1" i="1" kern="1200" dirty="0" smtClean="0">
                <a:solidFill>
                  <a:srgbClr val="FF660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ＭＳ Ｐゴシック"/>
                <a:ea typeface="メイリオ"/>
                <a:cs typeface="ＭＳ Ｐゴシック"/>
              </a:rPr>
              <a:t>!!</a:t>
            </a:r>
          </a:p>
          <a:p>
            <a:pPr algn="ctr"/>
            <a:r>
              <a:rPr lang="en-US" altLang="ja-JP" sz="13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11</a:t>
            </a:r>
            <a:r>
              <a:rPr lang="ja-JP" altLang="ja-JP" sz="1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月は、東京労働局・都内ハローワークにおいて「介護就職デイ」として</a:t>
            </a:r>
            <a:r>
              <a:rPr lang="ja-JP" altLang="ja-JP" sz="13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sz="13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ja-JP" sz="1300" b="1" dirty="0" smtClean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介護</a:t>
            </a:r>
            <a:r>
              <a:rPr lang="ja-JP" altLang="ja-JP" sz="1300" b="1" dirty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のお仕事の就職面接会やセミナーなど様々なイベントを集中開催</a:t>
            </a:r>
            <a:r>
              <a:rPr lang="ja-JP" altLang="ja-JP" sz="1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しています</a:t>
            </a:r>
            <a:r>
              <a:rPr lang="en-US" altLang="ja-JP" sz="1300" b="1" i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!!</a:t>
            </a:r>
          </a:p>
          <a:p>
            <a:pPr algn="ctr"/>
            <a:r>
              <a:rPr lang="ja-JP" altLang="en-US" sz="13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皆様のご参加をお待ちしております</a:t>
            </a:r>
            <a:r>
              <a:rPr lang="en-US" altLang="ja-JP" sz="13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!!</a:t>
            </a:r>
            <a:endParaRPr lang="ja-JP" altLang="ja-JP" sz="13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71608" y="1208584"/>
            <a:ext cx="53657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</a:t>
            </a:r>
            <a:r>
              <a:rPr lang="ja-JP" altLang="en-US" sz="1400" b="1" dirty="0" smtClean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介護のお仕事</a:t>
            </a:r>
            <a:r>
              <a:rPr lang="ja-JP" altLang="en-US" sz="1400" b="1" smtClean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イベントカレンダー（令和</a:t>
            </a:r>
            <a:r>
              <a:rPr lang="ja-JP" altLang="en-US" sz="1400" b="1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元</a:t>
            </a:r>
            <a:r>
              <a:rPr lang="ja-JP" altLang="en-US" sz="1400" b="1" smtClean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ja-JP" altLang="en-US" sz="1400" b="1" dirty="0" smtClean="0">
                <a:solidFill>
                  <a:srgbClr val="FF66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１１月）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◆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5317126" y="9489504"/>
            <a:ext cx="15682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（裏面へ続きます）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pic>
        <p:nvPicPr>
          <p:cNvPr id="210" name="図 209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85" y="992560"/>
            <a:ext cx="856212" cy="576064"/>
          </a:xfrm>
          <a:prstGeom prst="rect">
            <a:avLst/>
          </a:prstGeom>
        </p:spPr>
      </p:pic>
      <p:pic>
        <p:nvPicPr>
          <p:cNvPr id="101" name="Picture 3" descr="E:\USR\FMREGA\デスクトップ\illust2191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7104" y="876906"/>
            <a:ext cx="756272" cy="61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24" y="1747773"/>
            <a:ext cx="6760451" cy="7378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4411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-27384" y="-15552"/>
            <a:ext cx="6869095" cy="10568925"/>
            <a:chOff x="16289" y="645"/>
            <a:chExt cx="6869095" cy="9755931"/>
          </a:xfrm>
        </p:grpSpPr>
        <p:grpSp>
          <p:nvGrpSpPr>
            <p:cNvPr id="5" name="グループ化 4"/>
            <p:cNvGrpSpPr/>
            <p:nvPr/>
          </p:nvGrpSpPr>
          <p:grpSpPr>
            <a:xfrm>
              <a:off x="51725" y="645"/>
              <a:ext cx="6833659" cy="1951300"/>
              <a:chOff x="-745" y="298388"/>
              <a:chExt cx="6833659" cy="1951300"/>
            </a:xfrm>
          </p:grpSpPr>
          <p:grpSp>
            <p:nvGrpSpPr>
              <p:cNvPr id="74" name="グループ化 73"/>
              <p:cNvGrpSpPr/>
              <p:nvPr/>
            </p:nvGrpSpPr>
            <p:grpSpPr>
              <a:xfrm>
                <a:off x="-745" y="298388"/>
                <a:ext cx="6824101" cy="975650"/>
                <a:chOff x="-745" y="298388"/>
                <a:chExt cx="6824101" cy="975650"/>
              </a:xfrm>
            </p:grpSpPr>
            <p:sp>
              <p:nvSpPr>
                <p:cNvPr id="83" name="正方形/長方形 82"/>
                <p:cNvSpPr/>
                <p:nvPr/>
              </p:nvSpPr>
              <p:spPr>
                <a:xfrm>
                  <a:off x="969765" y="29838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4" name="正方形/長方形 83"/>
                <p:cNvSpPr/>
                <p:nvPr/>
              </p:nvSpPr>
              <p:spPr>
                <a:xfrm>
                  <a:off x="2913765" y="30203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5" name="正方形/長方形 84"/>
                <p:cNvSpPr/>
                <p:nvPr/>
              </p:nvSpPr>
              <p:spPr>
                <a:xfrm>
                  <a:off x="4857765" y="30203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6" name="正方形/長方形 85"/>
                <p:cNvSpPr/>
                <p:nvPr/>
              </p:nvSpPr>
              <p:spPr>
                <a:xfrm>
                  <a:off x="5851356" y="29838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7" name="正方形/長方形 86"/>
                <p:cNvSpPr/>
                <p:nvPr/>
              </p:nvSpPr>
              <p:spPr>
                <a:xfrm>
                  <a:off x="-745" y="30203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8" name="正方形/長方形 87"/>
                <p:cNvSpPr/>
                <p:nvPr/>
              </p:nvSpPr>
              <p:spPr>
                <a:xfrm>
                  <a:off x="1943255" y="30203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9" name="正方形/長方形 88"/>
                <p:cNvSpPr/>
                <p:nvPr/>
              </p:nvSpPr>
              <p:spPr>
                <a:xfrm>
                  <a:off x="3892226" y="30203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75" name="グループ化 74"/>
              <p:cNvGrpSpPr/>
              <p:nvPr/>
            </p:nvGrpSpPr>
            <p:grpSpPr>
              <a:xfrm>
                <a:off x="9210" y="1274038"/>
                <a:ext cx="6823704" cy="975650"/>
                <a:chOff x="-9852" y="1763688"/>
                <a:chExt cx="6823704" cy="975650"/>
              </a:xfrm>
            </p:grpSpPr>
            <p:sp>
              <p:nvSpPr>
                <p:cNvPr id="76" name="正方形/長方形 75"/>
                <p:cNvSpPr/>
                <p:nvPr/>
              </p:nvSpPr>
              <p:spPr>
                <a:xfrm>
                  <a:off x="-9852" y="176368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7" name="正方形/長方形 76"/>
                <p:cNvSpPr/>
                <p:nvPr/>
              </p:nvSpPr>
              <p:spPr>
                <a:xfrm>
                  <a:off x="1934148" y="176368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8" name="正方形/長方形 77"/>
                <p:cNvSpPr/>
                <p:nvPr/>
              </p:nvSpPr>
              <p:spPr>
                <a:xfrm>
                  <a:off x="3878148" y="176733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9" name="正方形/長方形 78"/>
                <p:cNvSpPr/>
                <p:nvPr/>
              </p:nvSpPr>
              <p:spPr>
                <a:xfrm>
                  <a:off x="963638" y="176733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0" name="正方形/長方形 79"/>
                <p:cNvSpPr/>
                <p:nvPr/>
              </p:nvSpPr>
              <p:spPr>
                <a:xfrm>
                  <a:off x="2907638" y="176368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1" name="正方形/長方形 80"/>
                <p:cNvSpPr/>
                <p:nvPr/>
              </p:nvSpPr>
              <p:spPr>
                <a:xfrm>
                  <a:off x="4864226" y="176368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2" name="正方形/長方形 81"/>
                <p:cNvSpPr/>
                <p:nvPr/>
              </p:nvSpPr>
              <p:spPr>
                <a:xfrm>
                  <a:off x="5841852" y="176733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6" name="グループ化 5"/>
            <p:cNvGrpSpPr/>
            <p:nvPr/>
          </p:nvGrpSpPr>
          <p:grpSpPr>
            <a:xfrm>
              <a:off x="51725" y="1972827"/>
              <a:ext cx="6833659" cy="1951300"/>
              <a:chOff x="-745" y="298388"/>
              <a:chExt cx="6833659" cy="1951300"/>
            </a:xfrm>
          </p:grpSpPr>
          <p:grpSp>
            <p:nvGrpSpPr>
              <p:cNvPr id="58" name="グループ化 57"/>
              <p:cNvGrpSpPr/>
              <p:nvPr/>
            </p:nvGrpSpPr>
            <p:grpSpPr>
              <a:xfrm>
                <a:off x="-745" y="298388"/>
                <a:ext cx="6824101" cy="975650"/>
                <a:chOff x="-745" y="298388"/>
                <a:chExt cx="6824101" cy="975650"/>
              </a:xfrm>
            </p:grpSpPr>
            <p:sp>
              <p:nvSpPr>
                <p:cNvPr id="67" name="正方形/長方形 66"/>
                <p:cNvSpPr/>
                <p:nvPr/>
              </p:nvSpPr>
              <p:spPr>
                <a:xfrm>
                  <a:off x="969765" y="29838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8" name="正方形/長方形 67"/>
                <p:cNvSpPr/>
                <p:nvPr/>
              </p:nvSpPr>
              <p:spPr>
                <a:xfrm>
                  <a:off x="2913765" y="30203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9" name="正方形/長方形 68"/>
                <p:cNvSpPr/>
                <p:nvPr/>
              </p:nvSpPr>
              <p:spPr>
                <a:xfrm>
                  <a:off x="4857765" y="30203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0" name="正方形/長方形 69"/>
                <p:cNvSpPr/>
                <p:nvPr/>
              </p:nvSpPr>
              <p:spPr>
                <a:xfrm>
                  <a:off x="5851356" y="29838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1" name="正方形/長方形 70"/>
                <p:cNvSpPr/>
                <p:nvPr/>
              </p:nvSpPr>
              <p:spPr>
                <a:xfrm>
                  <a:off x="-745" y="30203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2" name="正方形/長方形 71"/>
                <p:cNvSpPr/>
                <p:nvPr/>
              </p:nvSpPr>
              <p:spPr>
                <a:xfrm>
                  <a:off x="1943255" y="30203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73" name="正方形/長方形 72"/>
                <p:cNvSpPr/>
                <p:nvPr/>
              </p:nvSpPr>
              <p:spPr>
                <a:xfrm>
                  <a:off x="3892226" y="30203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59" name="グループ化 58"/>
              <p:cNvGrpSpPr/>
              <p:nvPr/>
            </p:nvGrpSpPr>
            <p:grpSpPr>
              <a:xfrm>
                <a:off x="9210" y="1274038"/>
                <a:ext cx="6823704" cy="975650"/>
                <a:chOff x="-9852" y="1763688"/>
                <a:chExt cx="6823704" cy="975650"/>
              </a:xfrm>
            </p:grpSpPr>
            <p:sp>
              <p:nvSpPr>
                <p:cNvPr id="60" name="正方形/長方形 59"/>
                <p:cNvSpPr/>
                <p:nvPr/>
              </p:nvSpPr>
              <p:spPr>
                <a:xfrm>
                  <a:off x="-9852" y="176368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1" name="正方形/長方形 60"/>
                <p:cNvSpPr/>
                <p:nvPr/>
              </p:nvSpPr>
              <p:spPr>
                <a:xfrm>
                  <a:off x="1934148" y="176368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2" name="正方形/長方形 61"/>
                <p:cNvSpPr/>
                <p:nvPr/>
              </p:nvSpPr>
              <p:spPr>
                <a:xfrm>
                  <a:off x="3878148" y="176733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3" name="正方形/長方形 62"/>
                <p:cNvSpPr/>
                <p:nvPr/>
              </p:nvSpPr>
              <p:spPr>
                <a:xfrm>
                  <a:off x="963638" y="176733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4" name="正方形/長方形 63"/>
                <p:cNvSpPr/>
                <p:nvPr/>
              </p:nvSpPr>
              <p:spPr>
                <a:xfrm>
                  <a:off x="2907638" y="176368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5" name="正方形/長方形 64"/>
                <p:cNvSpPr/>
                <p:nvPr/>
              </p:nvSpPr>
              <p:spPr>
                <a:xfrm>
                  <a:off x="4864226" y="176368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6" name="正方形/長方形 65"/>
                <p:cNvSpPr/>
                <p:nvPr/>
              </p:nvSpPr>
              <p:spPr>
                <a:xfrm>
                  <a:off x="5841852" y="176733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7" name="グループ化 6"/>
            <p:cNvGrpSpPr/>
            <p:nvPr/>
          </p:nvGrpSpPr>
          <p:grpSpPr>
            <a:xfrm>
              <a:off x="42167" y="3938746"/>
              <a:ext cx="6833659" cy="1951300"/>
              <a:chOff x="-745" y="298388"/>
              <a:chExt cx="6833659" cy="1951300"/>
            </a:xfrm>
          </p:grpSpPr>
          <p:grpSp>
            <p:nvGrpSpPr>
              <p:cNvPr id="42" name="グループ化 41"/>
              <p:cNvGrpSpPr/>
              <p:nvPr/>
            </p:nvGrpSpPr>
            <p:grpSpPr>
              <a:xfrm>
                <a:off x="-745" y="298388"/>
                <a:ext cx="6824101" cy="975650"/>
                <a:chOff x="-745" y="298388"/>
                <a:chExt cx="6824101" cy="975650"/>
              </a:xfrm>
            </p:grpSpPr>
            <p:sp>
              <p:nvSpPr>
                <p:cNvPr id="51" name="正方形/長方形 50"/>
                <p:cNvSpPr/>
                <p:nvPr/>
              </p:nvSpPr>
              <p:spPr>
                <a:xfrm>
                  <a:off x="969765" y="29838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2" name="正方形/長方形 51"/>
                <p:cNvSpPr/>
                <p:nvPr/>
              </p:nvSpPr>
              <p:spPr>
                <a:xfrm>
                  <a:off x="2913765" y="30203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3" name="正方形/長方形 52"/>
                <p:cNvSpPr/>
                <p:nvPr/>
              </p:nvSpPr>
              <p:spPr>
                <a:xfrm>
                  <a:off x="4857765" y="30203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4" name="正方形/長方形 53"/>
                <p:cNvSpPr/>
                <p:nvPr/>
              </p:nvSpPr>
              <p:spPr>
                <a:xfrm>
                  <a:off x="5851356" y="29838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5" name="正方形/長方形 54"/>
                <p:cNvSpPr/>
                <p:nvPr/>
              </p:nvSpPr>
              <p:spPr>
                <a:xfrm>
                  <a:off x="-745" y="30203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6" name="正方形/長方形 55"/>
                <p:cNvSpPr/>
                <p:nvPr/>
              </p:nvSpPr>
              <p:spPr>
                <a:xfrm>
                  <a:off x="1943255" y="30203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7" name="正方形/長方形 56"/>
                <p:cNvSpPr/>
                <p:nvPr/>
              </p:nvSpPr>
              <p:spPr>
                <a:xfrm>
                  <a:off x="3892226" y="30203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3" name="グループ化 42"/>
              <p:cNvGrpSpPr/>
              <p:nvPr/>
            </p:nvGrpSpPr>
            <p:grpSpPr>
              <a:xfrm>
                <a:off x="9210" y="1274038"/>
                <a:ext cx="6823704" cy="975650"/>
                <a:chOff x="-9852" y="1763688"/>
                <a:chExt cx="6823704" cy="975650"/>
              </a:xfrm>
            </p:grpSpPr>
            <p:sp>
              <p:nvSpPr>
                <p:cNvPr id="44" name="正方形/長方形 43"/>
                <p:cNvSpPr/>
                <p:nvPr/>
              </p:nvSpPr>
              <p:spPr>
                <a:xfrm>
                  <a:off x="-9852" y="176368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" name="正方形/長方形 44"/>
                <p:cNvSpPr/>
                <p:nvPr/>
              </p:nvSpPr>
              <p:spPr>
                <a:xfrm>
                  <a:off x="1934148" y="176368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" name="正方形/長方形 45"/>
                <p:cNvSpPr/>
                <p:nvPr/>
              </p:nvSpPr>
              <p:spPr>
                <a:xfrm>
                  <a:off x="3878148" y="176733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" name="正方形/長方形 46"/>
                <p:cNvSpPr/>
                <p:nvPr/>
              </p:nvSpPr>
              <p:spPr>
                <a:xfrm>
                  <a:off x="963638" y="176733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8" name="正方形/長方形 47"/>
                <p:cNvSpPr/>
                <p:nvPr/>
              </p:nvSpPr>
              <p:spPr>
                <a:xfrm>
                  <a:off x="2907638" y="176368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9" name="正方形/長方形 48"/>
                <p:cNvSpPr/>
                <p:nvPr/>
              </p:nvSpPr>
              <p:spPr>
                <a:xfrm>
                  <a:off x="4864226" y="176368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0" name="正方形/長方形 49"/>
                <p:cNvSpPr/>
                <p:nvPr/>
              </p:nvSpPr>
              <p:spPr>
                <a:xfrm>
                  <a:off x="5841852" y="176733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8" name="グループ化 7"/>
            <p:cNvGrpSpPr/>
            <p:nvPr/>
          </p:nvGrpSpPr>
          <p:grpSpPr>
            <a:xfrm>
              <a:off x="32609" y="5853976"/>
              <a:ext cx="6833659" cy="1951300"/>
              <a:chOff x="-745" y="298388"/>
              <a:chExt cx="6833659" cy="1951300"/>
            </a:xfrm>
          </p:grpSpPr>
          <p:grpSp>
            <p:nvGrpSpPr>
              <p:cNvPr id="26" name="グループ化 25"/>
              <p:cNvGrpSpPr/>
              <p:nvPr/>
            </p:nvGrpSpPr>
            <p:grpSpPr>
              <a:xfrm>
                <a:off x="-745" y="298388"/>
                <a:ext cx="6824101" cy="975650"/>
                <a:chOff x="-745" y="298388"/>
                <a:chExt cx="6824101" cy="975650"/>
              </a:xfrm>
            </p:grpSpPr>
            <p:sp>
              <p:nvSpPr>
                <p:cNvPr id="35" name="正方形/長方形 34"/>
                <p:cNvSpPr/>
                <p:nvPr/>
              </p:nvSpPr>
              <p:spPr>
                <a:xfrm>
                  <a:off x="969765" y="29838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6" name="正方形/長方形 35"/>
                <p:cNvSpPr/>
                <p:nvPr/>
              </p:nvSpPr>
              <p:spPr>
                <a:xfrm>
                  <a:off x="2913765" y="30203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7" name="正方形/長方形 36"/>
                <p:cNvSpPr/>
                <p:nvPr/>
              </p:nvSpPr>
              <p:spPr>
                <a:xfrm>
                  <a:off x="4857765" y="30203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8" name="正方形/長方形 37"/>
                <p:cNvSpPr/>
                <p:nvPr/>
              </p:nvSpPr>
              <p:spPr>
                <a:xfrm>
                  <a:off x="5851356" y="29838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9" name="正方形/長方形 38"/>
                <p:cNvSpPr/>
                <p:nvPr/>
              </p:nvSpPr>
              <p:spPr>
                <a:xfrm>
                  <a:off x="-745" y="30203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0" name="正方形/長方形 39"/>
                <p:cNvSpPr/>
                <p:nvPr/>
              </p:nvSpPr>
              <p:spPr>
                <a:xfrm>
                  <a:off x="1943255" y="30203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1" name="正方形/長方形 40"/>
                <p:cNvSpPr/>
                <p:nvPr/>
              </p:nvSpPr>
              <p:spPr>
                <a:xfrm>
                  <a:off x="3892226" y="30203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27" name="グループ化 26"/>
              <p:cNvGrpSpPr/>
              <p:nvPr/>
            </p:nvGrpSpPr>
            <p:grpSpPr>
              <a:xfrm>
                <a:off x="9210" y="1274038"/>
                <a:ext cx="6823704" cy="975650"/>
                <a:chOff x="-9852" y="1763688"/>
                <a:chExt cx="6823704" cy="975650"/>
              </a:xfrm>
            </p:grpSpPr>
            <p:sp>
              <p:nvSpPr>
                <p:cNvPr id="28" name="正方形/長方形 27"/>
                <p:cNvSpPr/>
                <p:nvPr/>
              </p:nvSpPr>
              <p:spPr>
                <a:xfrm>
                  <a:off x="-9852" y="176368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9" name="正方形/長方形 28"/>
                <p:cNvSpPr/>
                <p:nvPr/>
              </p:nvSpPr>
              <p:spPr>
                <a:xfrm>
                  <a:off x="1934148" y="176368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0" name="正方形/長方形 29"/>
                <p:cNvSpPr/>
                <p:nvPr/>
              </p:nvSpPr>
              <p:spPr>
                <a:xfrm>
                  <a:off x="3878148" y="176733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1" name="正方形/長方形 30"/>
                <p:cNvSpPr/>
                <p:nvPr/>
              </p:nvSpPr>
              <p:spPr>
                <a:xfrm>
                  <a:off x="963638" y="176733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2" name="正方形/長方形 31"/>
                <p:cNvSpPr/>
                <p:nvPr/>
              </p:nvSpPr>
              <p:spPr>
                <a:xfrm>
                  <a:off x="2907638" y="176368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3" name="正方形/長方形 32"/>
                <p:cNvSpPr/>
                <p:nvPr/>
              </p:nvSpPr>
              <p:spPr>
                <a:xfrm>
                  <a:off x="4864226" y="176368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4" name="正方形/長方形 33"/>
                <p:cNvSpPr/>
                <p:nvPr/>
              </p:nvSpPr>
              <p:spPr>
                <a:xfrm>
                  <a:off x="5841852" y="176733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  <p:grpSp>
          <p:nvGrpSpPr>
            <p:cNvPr id="9" name="グループ化 8"/>
            <p:cNvGrpSpPr/>
            <p:nvPr/>
          </p:nvGrpSpPr>
          <p:grpSpPr>
            <a:xfrm>
              <a:off x="16289" y="7805276"/>
              <a:ext cx="6833659" cy="1951300"/>
              <a:chOff x="-745" y="298388"/>
              <a:chExt cx="6833659" cy="1951300"/>
            </a:xfrm>
          </p:grpSpPr>
          <p:grpSp>
            <p:nvGrpSpPr>
              <p:cNvPr id="10" name="グループ化 9"/>
              <p:cNvGrpSpPr/>
              <p:nvPr/>
            </p:nvGrpSpPr>
            <p:grpSpPr>
              <a:xfrm>
                <a:off x="-745" y="298388"/>
                <a:ext cx="6824101" cy="975650"/>
                <a:chOff x="-745" y="298388"/>
                <a:chExt cx="6824101" cy="975650"/>
              </a:xfrm>
            </p:grpSpPr>
            <p:sp>
              <p:nvSpPr>
                <p:cNvPr id="19" name="正方形/長方形 18"/>
                <p:cNvSpPr/>
                <p:nvPr/>
              </p:nvSpPr>
              <p:spPr>
                <a:xfrm>
                  <a:off x="969765" y="29838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0" name="正方形/長方形 19"/>
                <p:cNvSpPr/>
                <p:nvPr/>
              </p:nvSpPr>
              <p:spPr>
                <a:xfrm>
                  <a:off x="2913765" y="30203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" name="正方形/長方形 20"/>
                <p:cNvSpPr/>
                <p:nvPr/>
              </p:nvSpPr>
              <p:spPr>
                <a:xfrm>
                  <a:off x="4857765" y="30203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" name="正方形/長方形 21"/>
                <p:cNvSpPr/>
                <p:nvPr/>
              </p:nvSpPr>
              <p:spPr>
                <a:xfrm>
                  <a:off x="5851356" y="29838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3" name="正方形/長方形 22"/>
                <p:cNvSpPr/>
                <p:nvPr/>
              </p:nvSpPr>
              <p:spPr>
                <a:xfrm>
                  <a:off x="-745" y="30203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4" name="正方形/長方形 23"/>
                <p:cNvSpPr/>
                <p:nvPr/>
              </p:nvSpPr>
              <p:spPr>
                <a:xfrm>
                  <a:off x="1943255" y="30203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5" name="正方形/長方形 24"/>
                <p:cNvSpPr/>
                <p:nvPr/>
              </p:nvSpPr>
              <p:spPr>
                <a:xfrm>
                  <a:off x="3892226" y="30203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11" name="グループ化 10"/>
              <p:cNvGrpSpPr/>
              <p:nvPr/>
            </p:nvGrpSpPr>
            <p:grpSpPr>
              <a:xfrm>
                <a:off x="9210" y="1274038"/>
                <a:ext cx="6823704" cy="975650"/>
                <a:chOff x="-9852" y="1763688"/>
                <a:chExt cx="6823704" cy="975650"/>
              </a:xfrm>
            </p:grpSpPr>
            <p:sp>
              <p:nvSpPr>
                <p:cNvPr id="12" name="正方形/長方形 11"/>
                <p:cNvSpPr/>
                <p:nvPr/>
              </p:nvSpPr>
              <p:spPr>
                <a:xfrm>
                  <a:off x="-9852" y="176368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" name="正方形/長方形 12"/>
                <p:cNvSpPr/>
                <p:nvPr/>
              </p:nvSpPr>
              <p:spPr>
                <a:xfrm>
                  <a:off x="1934148" y="176368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4" name="正方形/長方形 13"/>
                <p:cNvSpPr/>
                <p:nvPr/>
              </p:nvSpPr>
              <p:spPr>
                <a:xfrm>
                  <a:off x="3878148" y="176733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5" name="正方形/長方形 14"/>
                <p:cNvSpPr/>
                <p:nvPr/>
              </p:nvSpPr>
              <p:spPr>
                <a:xfrm>
                  <a:off x="963638" y="176733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6" name="正方形/長方形 15"/>
                <p:cNvSpPr/>
                <p:nvPr/>
              </p:nvSpPr>
              <p:spPr>
                <a:xfrm>
                  <a:off x="2907638" y="176368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7" name="正方形/長方形 16"/>
                <p:cNvSpPr/>
                <p:nvPr/>
              </p:nvSpPr>
              <p:spPr>
                <a:xfrm>
                  <a:off x="4864226" y="1763688"/>
                  <a:ext cx="972000" cy="972000"/>
                </a:xfrm>
                <a:prstGeom prst="rect">
                  <a:avLst/>
                </a:prstGeom>
                <a:solidFill>
                  <a:srgbClr val="FFFF99"/>
                </a:solidFill>
                <a:ln>
                  <a:solidFill>
                    <a:srgbClr val="FFFF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8" name="正方形/長方形 17"/>
                <p:cNvSpPr/>
                <p:nvPr/>
              </p:nvSpPr>
              <p:spPr>
                <a:xfrm>
                  <a:off x="5841852" y="1767338"/>
                  <a:ext cx="972000" cy="972000"/>
                </a:xfrm>
                <a:prstGeom prst="rect">
                  <a:avLst/>
                </a:prstGeom>
                <a:solidFill>
                  <a:srgbClr val="FFFFCC"/>
                </a:solidFill>
                <a:ln>
                  <a:solidFill>
                    <a:srgbClr val="FFFFCC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pic>
        <p:nvPicPr>
          <p:cNvPr id="92" name="図 9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296" y="14645"/>
            <a:ext cx="670104" cy="617875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8" y="479673"/>
            <a:ext cx="864434" cy="174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53" y="632520"/>
            <a:ext cx="6756488" cy="8790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379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127</Words>
  <Application>Microsoft Office PowerPoint</Application>
  <PresentationFormat>A4 210 x 297 mm</PresentationFormat>
  <Paragraphs>15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厚生労働省職業安定局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ハローワークシステム</dc:creator>
  <cp:lastModifiedBy>ハローワークシステム</cp:lastModifiedBy>
  <cp:revision>35</cp:revision>
  <cp:lastPrinted>2019-10-25T08:41:29Z</cp:lastPrinted>
  <dcterms:created xsi:type="dcterms:W3CDTF">2018-10-23T06:15:06Z</dcterms:created>
  <dcterms:modified xsi:type="dcterms:W3CDTF">2019-10-30T07:10:11Z</dcterms:modified>
</cp:coreProperties>
</file>